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8" r:id="rId1"/>
  </p:sldMasterIdLst>
  <p:notesMasterIdLst>
    <p:notesMasterId r:id="rId51"/>
  </p:notesMasterIdLst>
  <p:handoutMasterIdLst>
    <p:handoutMasterId r:id="rId52"/>
  </p:handoutMasterIdLst>
  <p:sldIdLst>
    <p:sldId id="261" r:id="rId2"/>
    <p:sldId id="263" r:id="rId3"/>
    <p:sldId id="264" r:id="rId4"/>
    <p:sldId id="284" r:id="rId5"/>
    <p:sldId id="285" r:id="rId6"/>
    <p:sldId id="286" r:id="rId7"/>
    <p:sldId id="315" r:id="rId8"/>
    <p:sldId id="316" r:id="rId9"/>
    <p:sldId id="317" r:id="rId10"/>
    <p:sldId id="318" r:id="rId11"/>
    <p:sldId id="319" r:id="rId12"/>
    <p:sldId id="314" r:id="rId13"/>
    <p:sldId id="289" r:id="rId14"/>
    <p:sldId id="320" r:id="rId15"/>
    <p:sldId id="321" r:id="rId16"/>
    <p:sldId id="322" r:id="rId17"/>
    <p:sldId id="270" r:id="rId18"/>
    <p:sldId id="271" r:id="rId19"/>
    <p:sldId id="272" r:id="rId20"/>
    <p:sldId id="273" r:id="rId21"/>
    <p:sldId id="275" r:id="rId22"/>
    <p:sldId id="276" r:id="rId23"/>
    <p:sldId id="277" r:id="rId24"/>
    <p:sldId id="278" r:id="rId25"/>
    <p:sldId id="293" r:id="rId26"/>
    <p:sldId id="294" r:id="rId27"/>
    <p:sldId id="295" r:id="rId28"/>
    <p:sldId id="303" r:id="rId29"/>
    <p:sldId id="304" r:id="rId30"/>
    <p:sldId id="305" r:id="rId31"/>
    <p:sldId id="324" r:id="rId32"/>
    <p:sldId id="306" r:id="rId33"/>
    <p:sldId id="307" r:id="rId34"/>
    <p:sldId id="308" r:id="rId35"/>
    <p:sldId id="309" r:id="rId36"/>
    <p:sldId id="323" r:id="rId37"/>
    <p:sldId id="310" r:id="rId38"/>
    <p:sldId id="279" r:id="rId39"/>
    <p:sldId id="280" r:id="rId40"/>
    <p:sldId id="325" r:id="rId41"/>
    <p:sldId id="281" r:id="rId42"/>
    <p:sldId id="326" r:id="rId43"/>
    <p:sldId id="327" r:id="rId44"/>
    <p:sldId id="328" r:id="rId45"/>
    <p:sldId id="329" r:id="rId46"/>
    <p:sldId id="311" r:id="rId47"/>
    <p:sldId id="313" r:id="rId48"/>
    <p:sldId id="312" r:id="rId49"/>
    <p:sldId id="330" r:id="rId50"/>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2FB12-C510-BA2A-2A97-52B1DB15A1C5}" v="1040" dt="2021-03-23T06:15:04.446"/>
    <p1510:client id="{219E7E02-BC0B-43C7-BCA2-089D8E17EC5C}" v="1" dt="2021-03-06T07:14:19.183"/>
    <p1510:client id="{5BD73FE7-F7CE-8DE5-5E31-B83BD9550F42}" v="18" dt="2021-03-10T07:00:40.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89502" autoAdjust="0"/>
  </p:normalViewPr>
  <p:slideViewPr>
    <p:cSldViewPr snapToGrid="0">
      <p:cViewPr>
        <p:scale>
          <a:sx n="60" d="100"/>
          <a:sy n="60" d="100"/>
        </p:scale>
        <p:origin x="-81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kti Palkar" userId="S::bhaktiraul@somaiya.edu::f3af05c8-a5ae-4c80-9021-3bc2364bd200" providerId="AD" clId="Web-{5BD73FE7-F7CE-8DE5-5E31-B83BD9550F42}"/>
    <pc:docChg chg="addSld delSld modSld addMainMaster delMainMaster">
      <pc:chgData name="Bhakti Palkar" userId="S::bhaktiraul@somaiya.edu::f3af05c8-a5ae-4c80-9021-3bc2364bd200" providerId="AD" clId="Web-{5BD73FE7-F7CE-8DE5-5E31-B83BD9550F42}" dt="2021-03-10T07:01:12.197" v="32"/>
      <pc:docMkLst>
        <pc:docMk/>
      </pc:docMkLst>
      <pc:sldChg chg="addSp delSp modSp del mod modClrScheme delDesignElem chgLayout">
        <pc:chgData name="Bhakti Palkar" userId="S::bhaktiraul@somaiya.edu::f3af05c8-a5ae-4c80-9021-3bc2364bd200" providerId="AD" clId="Web-{5BD73FE7-F7CE-8DE5-5E31-B83BD9550F42}" dt="2021-03-10T07:00:36.837" v="27"/>
        <pc:sldMkLst>
          <pc:docMk/>
          <pc:sldMk cId="3879346322" sldId="256"/>
        </pc:sldMkLst>
        <pc:spChg chg="mod ord">
          <ac:chgData name="Bhakti Palkar" userId="S::bhaktiraul@somaiya.edu::f3af05c8-a5ae-4c80-9021-3bc2364bd200" providerId="AD" clId="Web-{5BD73FE7-F7CE-8DE5-5E31-B83BD9550F42}" dt="2021-03-10T06:58:46.039" v="22"/>
          <ac:spMkLst>
            <pc:docMk/>
            <pc:sldMk cId="3879346322" sldId="256"/>
            <ac:spMk id="2" creationId="{00000000-0000-0000-0000-000000000000}"/>
          </ac:spMkLst>
        </pc:spChg>
        <pc:spChg chg="mod ord">
          <ac:chgData name="Bhakti Palkar" userId="S::bhaktiraul@somaiya.edu::f3af05c8-a5ae-4c80-9021-3bc2364bd200" providerId="AD" clId="Web-{5BD73FE7-F7CE-8DE5-5E31-B83BD9550F42}" dt="2021-03-10T06:58:46.039" v="22"/>
          <ac:spMkLst>
            <pc:docMk/>
            <pc:sldMk cId="3879346322" sldId="256"/>
            <ac:spMk id="3" creationId="{00000000-0000-0000-0000-000000000000}"/>
          </ac:spMkLst>
        </pc:spChg>
        <pc:spChg chg="add del">
          <ac:chgData name="Bhakti Palkar" userId="S::bhaktiraul@somaiya.edu::f3af05c8-a5ae-4c80-9021-3bc2364bd200" providerId="AD" clId="Web-{5BD73FE7-F7CE-8DE5-5E31-B83BD9550F42}" dt="2021-03-10T06:58:13.023" v="18"/>
          <ac:spMkLst>
            <pc:docMk/>
            <pc:sldMk cId="3879346322" sldId="256"/>
            <ac:spMk id="5" creationId="{01C9CC24-B375-4226-BF2B-61FADBBA696A}"/>
          </ac:spMkLst>
        </pc:spChg>
        <pc:spChg chg="add del">
          <ac:chgData name="Bhakti Palkar" userId="S::bhaktiraul@somaiya.edu::f3af05c8-a5ae-4c80-9021-3bc2364bd200" providerId="AD" clId="Web-{5BD73FE7-F7CE-8DE5-5E31-B83BD9550F42}" dt="2021-03-10T06:58:13.023" v="18"/>
          <ac:spMkLst>
            <pc:docMk/>
            <pc:sldMk cId="3879346322" sldId="256"/>
            <ac:spMk id="6" creationId="{CD70A28E-4FD8-4474-A206-E15B5EBB303F}"/>
          </ac:spMkLst>
        </pc:spChg>
        <pc:spChg chg="del">
          <ac:chgData name="Bhakti Palkar" userId="S::bhaktiraul@somaiya.edu::f3af05c8-a5ae-4c80-9021-3bc2364bd200" providerId="AD" clId="Web-{5BD73FE7-F7CE-8DE5-5E31-B83BD9550F42}" dt="2021-03-10T06:54:32.567" v="0"/>
          <ac:spMkLst>
            <pc:docMk/>
            <pc:sldMk cId="3879346322" sldId="256"/>
            <ac:spMk id="8" creationId="{3A6C273A-38F2-4D34-98BF-47B248862B76}"/>
          </ac:spMkLst>
        </pc:spChg>
        <pc:spChg chg="add del">
          <ac:chgData name="Bhakti Palkar" userId="S::bhaktiraul@somaiya.edu::f3af05c8-a5ae-4c80-9021-3bc2364bd200" providerId="AD" clId="Web-{5BD73FE7-F7CE-8DE5-5E31-B83BD9550F42}" dt="2021-03-10T06:58:28.789" v="20"/>
          <ac:spMkLst>
            <pc:docMk/>
            <pc:sldMk cId="3879346322" sldId="256"/>
            <ac:spMk id="9" creationId="{6DDA8CE9-E0A6-4FF2-823D-D08607606DC2}"/>
          </ac:spMkLst>
        </pc:spChg>
        <pc:spChg chg="del">
          <ac:chgData name="Bhakti Palkar" userId="S::bhaktiraul@somaiya.edu::f3af05c8-a5ae-4c80-9021-3bc2364bd200" providerId="AD" clId="Web-{5BD73FE7-F7CE-8DE5-5E31-B83BD9550F42}" dt="2021-03-10T06:54:32.567" v="0"/>
          <ac:spMkLst>
            <pc:docMk/>
            <pc:sldMk cId="3879346322" sldId="256"/>
            <ac:spMk id="10" creationId="{2E2CF659-EE5D-432C-B47F-10AC4A48A347}"/>
          </ac:spMkLst>
        </pc:spChg>
        <pc:spChg chg="add del">
          <ac:chgData name="Bhakti Palkar" userId="S::bhaktiraul@somaiya.edu::f3af05c8-a5ae-4c80-9021-3bc2364bd200" providerId="AD" clId="Web-{5BD73FE7-F7CE-8DE5-5E31-B83BD9550F42}" dt="2021-03-10T06:58:28.789" v="20"/>
          <ac:spMkLst>
            <pc:docMk/>
            <pc:sldMk cId="3879346322" sldId="256"/>
            <ac:spMk id="11" creationId="{11195564-33B9-434B-9641-764F5905A56F}"/>
          </ac:spMkLst>
        </pc:spChg>
        <pc:spChg chg="del">
          <ac:chgData name="Bhakti Palkar" userId="S::bhaktiraul@somaiya.edu::f3af05c8-a5ae-4c80-9021-3bc2364bd200" providerId="AD" clId="Web-{5BD73FE7-F7CE-8DE5-5E31-B83BD9550F42}" dt="2021-03-10T06:54:32.567" v="0"/>
          <ac:spMkLst>
            <pc:docMk/>
            <pc:sldMk cId="3879346322" sldId="256"/>
            <ac:spMk id="12" creationId="{03E51277-1095-412F-913B-8FA8021AA626}"/>
          </ac:spMkLst>
        </pc:spChg>
        <pc:spChg chg="add del">
          <ac:chgData name="Bhakti Palkar" userId="S::bhaktiraul@somaiya.edu::f3af05c8-a5ae-4c80-9021-3bc2364bd200" providerId="AD" clId="Web-{5BD73FE7-F7CE-8DE5-5E31-B83BD9550F42}" dt="2021-03-10T06:58:46.039" v="22"/>
          <ac:spMkLst>
            <pc:docMk/>
            <pc:sldMk cId="3879346322" sldId="256"/>
            <ac:spMk id="31" creationId="{87CC2527-562A-4F69-B487-4371E5B243E7}"/>
          </ac:spMkLst>
        </pc:spChg>
        <pc:grpChg chg="del">
          <ac:chgData name="Bhakti Palkar" userId="S::bhaktiraul@somaiya.edu::f3af05c8-a5ae-4c80-9021-3bc2364bd200" providerId="AD" clId="Web-{5BD73FE7-F7CE-8DE5-5E31-B83BD9550F42}" dt="2021-03-10T06:54:32.567" v="0"/>
          <ac:grpSpMkLst>
            <pc:docMk/>
            <pc:sldMk cId="3879346322" sldId="256"/>
            <ac:grpSpMk id="14" creationId="{8537CE76-9FE9-4102-99A9-DDF75FFBBCFA}"/>
          </ac:grpSpMkLst>
        </pc:grpChg>
        <pc:grpChg chg="add del">
          <ac:chgData name="Bhakti Palkar" userId="S::bhaktiraul@somaiya.edu::f3af05c8-a5ae-4c80-9021-3bc2364bd200" providerId="AD" clId="Web-{5BD73FE7-F7CE-8DE5-5E31-B83BD9550F42}" dt="2021-03-10T06:58:28.789" v="20"/>
          <ac:grpSpMkLst>
            <pc:docMk/>
            <pc:sldMk cId="3879346322" sldId="256"/>
            <ac:grpSpMk id="16" creationId="{1D18C537-E336-47C4-836B-C342A230F8F3}"/>
          </ac:grpSpMkLst>
        </pc:grpChg>
        <pc:grpChg chg="add del">
          <ac:chgData name="Bhakti Palkar" userId="S::bhaktiraul@somaiya.edu::f3af05c8-a5ae-4c80-9021-3bc2364bd200" providerId="AD" clId="Web-{5BD73FE7-F7CE-8DE5-5E31-B83BD9550F42}" dt="2021-03-10T06:58:28.789" v="20"/>
          <ac:grpSpMkLst>
            <pc:docMk/>
            <pc:sldMk cId="3879346322" sldId="256"/>
            <ac:grpSpMk id="22" creationId="{5A1259D8-0C3A-4069-A22F-537BBBB61A9C}"/>
          </ac:grpSpMkLst>
        </pc:grpChg>
        <pc:grpChg chg="del">
          <ac:chgData name="Bhakti Palkar" userId="S::bhaktiraul@somaiya.edu::f3af05c8-a5ae-4c80-9021-3bc2364bd200" providerId="AD" clId="Web-{5BD73FE7-F7CE-8DE5-5E31-B83BD9550F42}" dt="2021-03-10T06:54:32.567" v="0"/>
          <ac:grpSpMkLst>
            <pc:docMk/>
            <pc:sldMk cId="3879346322" sldId="256"/>
            <ac:grpSpMk id="34" creationId="{2FD3C428-0CD4-4982-9FCB-A1DA31DAB721}"/>
          </ac:grpSpMkLst>
        </pc:grpChg>
        <pc:grpChg chg="del">
          <ac:chgData name="Bhakti Palkar" userId="S::bhaktiraul@somaiya.edu::f3af05c8-a5ae-4c80-9021-3bc2364bd200" providerId="AD" clId="Web-{5BD73FE7-F7CE-8DE5-5E31-B83BD9550F42}" dt="2021-03-10T06:54:32.567" v="0"/>
          <ac:grpSpMkLst>
            <pc:docMk/>
            <pc:sldMk cId="3879346322" sldId="256"/>
            <ac:grpSpMk id="46" creationId="{DDB99EF5-8801-40E2-83D3-196FADCBBA7F}"/>
          </ac:grpSpMkLst>
        </pc:grpChg>
        <pc:picChg chg="add del">
          <ac:chgData name="Bhakti Palkar" userId="S::bhaktiraul@somaiya.edu::f3af05c8-a5ae-4c80-9021-3bc2364bd200" providerId="AD" clId="Web-{5BD73FE7-F7CE-8DE5-5E31-B83BD9550F42}" dt="2021-03-10T06:58:13.023" v="18"/>
          <ac:picMkLst>
            <pc:docMk/>
            <pc:sldMk cId="3879346322" sldId="256"/>
            <ac:picMk id="7" creationId="{39647E21-5366-4638-AC97-D8CD4111EB57}"/>
          </ac:picMkLst>
        </pc:picChg>
        <pc:picChg chg="add">
          <ac:chgData name="Bhakti Palkar" userId="S::bhaktiraul@somaiya.edu::f3af05c8-a5ae-4c80-9021-3bc2364bd200" providerId="AD" clId="Web-{5BD73FE7-F7CE-8DE5-5E31-B83BD9550F42}" dt="2021-03-10T06:58:28.789" v="20"/>
          <ac:picMkLst>
            <pc:docMk/>
            <pc:sldMk cId="3879346322" sldId="256"/>
            <ac:picMk id="27" creationId="{13A49D83-3EF3-48D3-99CD-26CB34901CD3}"/>
          </ac:picMkLst>
        </pc:picChg>
        <pc:cxnChg chg="add del">
          <ac:chgData name="Bhakti Palkar" userId="S::bhaktiraul@somaiya.edu::f3af05c8-a5ae-4c80-9021-3bc2364bd200" providerId="AD" clId="Web-{5BD73FE7-F7CE-8DE5-5E31-B83BD9550F42}" dt="2021-03-10T06:58:46.039" v="22"/>
          <ac:cxnSpMkLst>
            <pc:docMk/>
            <pc:sldMk cId="3879346322" sldId="256"/>
            <ac:cxnSpMk id="33" creationId="{BCDAEC91-5BCE-4B55-9CC0-43EF94CB734B}"/>
          </ac:cxnSpMkLst>
        </pc:cxnChg>
      </pc:sldChg>
      <pc:sldChg chg="addSp delSp modSp mod setBg modClrScheme setClrOvrMap delDesignElem chgLayout">
        <pc:chgData name="Bhakti Palkar" userId="S::bhaktiraul@somaiya.edu::f3af05c8-a5ae-4c80-9021-3bc2364bd200" providerId="AD" clId="Web-{5BD73FE7-F7CE-8DE5-5E31-B83BD9550F42}" dt="2021-03-10T06:58:46.039" v="22"/>
        <pc:sldMkLst>
          <pc:docMk/>
          <pc:sldMk cId="1646514026" sldId="257"/>
        </pc:sldMkLst>
        <pc:spChg chg="mod ord">
          <ac:chgData name="Bhakti Palkar" userId="S::bhaktiraul@somaiya.edu::f3af05c8-a5ae-4c80-9021-3bc2364bd200" providerId="AD" clId="Web-{5BD73FE7-F7CE-8DE5-5E31-B83BD9550F42}" dt="2021-03-10T06:58:46.039" v="22"/>
          <ac:spMkLst>
            <pc:docMk/>
            <pc:sldMk cId="1646514026" sldId="257"/>
            <ac:spMk id="2" creationId="{A9A06B6D-E7C8-4182-A7AB-2D53AE85D530}"/>
          </ac:spMkLst>
        </pc:spChg>
        <pc:spChg chg="add del mod ord">
          <ac:chgData name="Bhakti Palkar" userId="S::bhaktiraul@somaiya.edu::f3af05c8-a5ae-4c80-9021-3bc2364bd200" providerId="AD" clId="Web-{5BD73FE7-F7CE-8DE5-5E31-B83BD9550F42}" dt="2021-03-10T06:57:28.898" v="14"/>
          <ac:spMkLst>
            <pc:docMk/>
            <pc:sldMk cId="1646514026" sldId="257"/>
            <ac:spMk id="3" creationId="{1C3A596B-1A38-4198-B26F-53E3B1632AA0}"/>
          </ac:spMkLst>
        </pc:spChg>
        <pc:spChg chg="add del">
          <ac:chgData name="Bhakti Palkar" userId="S::bhaktiraul@somaiya.edu::f3af05c8-a5ae-4c80-9021-3bc2364bd200" providerId="AD" clId="Web-{5BD73FE7-F7CE-8DE5-5E31-B83BD9550F42}" dt="2021-03-10T06:56:42.116" v="8"/>
          <ac:spMkLst>
            <pc:docMk/>
            <pc:sldMk cId="1646514026" sldId="257"/>
            <ac:spMk id="5" creationId="{A6F05DDE-5F2C-44F5-BACC-DED4737B11B8}"/>
          </ac:spMkLst>
        </pc:spChg>
        <pc:spChg chg="add del">
          <ac:chgData name="Bhakti Palkar" userId="S::bhaktiraul@somaiya.edu::f3af05c8-a5ae-4c80-9021-3bc2364bd200" providerId="AD" clId="Web-{5BD73FE7-F7CE-8DE5-5E31-B83BD9550F42}" dt="2021-03-10T06:56:42.116" v="8"/>
          <ac:spMkLst>
            <pc:docMk/>
            <pc:sldMk cId="1646514026" sldId="257"/>
            <ac:spMk id="6" creationId="{B6BC6A0D-8979-47FF-B606-70528EF8E548}"/>
          </ac:spMkLst>
        </pc:spChg>
        <pc:spChg chg="add del">
          <ac:chgData name="Bhakti Palkar" userId="S::bhaktiraul@somaiya.edu::f3af05c8-a5ae-4c80-9021-3bc2364bd200" providerId="AD" clId="Web-{5BD73FE7-F7CE-8DE5-5E31-B83BD9550F42}" dt="2021-03-10T06:56:47.397" v="10"/>
          <ac:spMkLst>
            <pc:docMk/>
            <pc:sldMk cId="1646514026" sldId="257"/>
            <ac:spMk id="7" creationId="{C758EC8D-68D1-4138-B719-BE00C78AD146}"/>
          </ac:spMkLst>
        </pc:spChg>
        <pc:spChg chg="add del">
          <ac:chgData name="Bhakti Palkar" userId="S::bhaktiraul@somaiya.edu::f3af05c8-a5ae-4c80-9021-3bc2364bd200" providerId="AD" clId="Web-{5BD73FE7-F7CE-8DE5-5E31-B83BD9550F42}" dt="2021-03-10T06:56:11.912" v="5"/>
          <ac:spMkLst>
            <pc:docMk/>
            <pc:sldMk cId="1646514026" sldId="257"/>
            <ac:spMk id="8" creationId="{F1E0D4A3-ECB8-4689-ABDB-9CE848CE83B9}"/>
          </ac:spMkLst>
        </pc:spChg>
        <pc:spChg chg="add del">
          <ac:chgData name="Bhakti Palkar" userId="S::bhaktiraul@somaiya.edu::f3af05c8-a5ae-4c80-9021-3bc2364bd200" providerId="AD" clId="Web-{5BD73FE7-F7CE-8DE5-5E31-B83BD9550F42}" dt="2021-03-10T06:56:47.397" v="10"/>
          <ac:spMkLst>
            <pc:docMk/>
            <pc:sldMk cId="1646514026" sldId="257"/>
            <ac:spMk id="9" creationId="{514579E4-5B5F-42C9-B08F-A904C81B14E8}"/>
          </ac:spMkLst>
        </pc:spChg>
        <pc:spChg chg="add del">
          <ac:chgData name="Bhakti Palkar" userId="S::bhaktiraul@somaiya.edu::f3af05c8-a5ae-4c80-9021-3bc2364bd200" providerId="AD" clId="Web-{5BD73FE7-F7CE-8DE5-5E31-B83BD9550F42}" dt="2021-03-10T06:56:11.912" v="5"/>
          <ac:spMkLst>
            <pc:docMk/>
            <pc:sldMk cId="1646514026" sldId="257"/>
            <ac:spMk id="10" creationId="{8854772B-9C8F-4037-89E0-3A45208AB395}"/>
          </ac:spMkLst>
        </pc:spChg>
        <pc:spChg chg="add del">
          <ac:chgData name="Bhakti Palkar" userId="S::bhaktiraul@somaiya.edu::f3af05c8-a5ae-4c80-9021-3bc2364bd200" providerId="AD" clId="Web-{5BD73FE7-F7CE-8DE5-5E31-B83BD9550F42}" dt="2021-03-10T06:56:47.397" v="10"/>
          <ac:spMkLst>
            <pc:docMk/>
            <pc:sldMk cId="1646514026" sldId="257"/>
            <ac:spMk id="11" creationId="{B41BF6CF-E1B8-4EE2-9AE1-86A58DAFD753}"/>
          </ac:spMkLst>
        </pc:spChg>
        <pc:spChg chg="add del">
          <ac:chgData name="Bhakti Palkar" userId="S::bhaktiraul@somaiya.edu::f3af05c8-a5ae-4c80-9021-3bc2364bd200" providerId="AD" clId="Web-{5BD73FE7-F7CE-8DE5-5E31-B83BD9550F42}" dt="2021-03-10T06:56:42.116" v="8"/>
          <ac:spMkLst>
            <pc:docMk/>
            <pc:sldMk cId="1646514026" sldId="257"/>
            <ac:spMk id="12" creationId="{3B92CCBF-1641-4D35-9B74-6E4981730FF5}"/>
          </ac:spMkLst>
        </pc:spChg>
        <pc:spChg chg="add del">
          <ac:chgData name="Bhakti Palkar" userId="S::bhaktiraul@somaiya.edu::f3af05c8-a5ae-4c80-9021-3bc2364bd200" providerId="AD" clId="Web-{5BD73FE7-F7CE-8DE5-5E31-B83BD9550F42}" dt="2021-03-10T06:58:46.039" v="22"/>
          <ac:spMkLst>
            <pc:docMk/>
            <pc:sldMk cId="1646514026" sldId="257"/>
            <ac:spMk id="13" creationId="{23962611-DFD5-4092-AAFD-559E3DFCE2C9}"/>
          </ac:spMkLst>
        </pc:spChg>
        <pc:picChg chg="add del">
          <ac:chgData name="Bhakti Palkar" userId="S::bhaktiraul@somaiya.edu::f3af05c8-a5ae-4c80-9021-3bc2364bd200" providerId="AD" clId="Web-{5BD73FE7-F7CE-8DE5-5E31-B83BD9550F42}" dt="2021-03-10T06:58:46.039" v="22"/>
          <ac:picMkLst>
            <pc:docMk/>
            <pc:sldMk cId="1646514026" sldId="257"/>
            <ac:picMk id="14" creationId="{2270F1FA-0425-408F-9861-80BF5AFB276D}"/>
          </ac:picMkLst>
        </pc:picChg>
      </pc:sldChg>
      <pc:sldChg chg="addSp delSp modSp new mod setBg modClrScheme delDesignElem chgLayout">
        <pc:chgData name="Bhakti Palkar" userId="S::bhaktiraul@somaiya.edu::f3af05c8-a5ae-4c80-9021-3bc2364bd200" providerId="AD" clId="Web-{5BD73FE7-F7CE-8DE5-5E31-B83BD9550F42}" dt="2021-03-10T06:58:46.039" v="22"/>
        <pc:sldMkLst>
          <pc:docMk/>
          <pc:sldMk cId="416900962" sldId="258"/>
        </pc:sldMkLst>
        <pc:spChg chg="mod ord">
          <ac:chgData name="Bhakti Palkar" userId="S::bhaktiraul@somaiya.edu::f3af05c8-a5ae-4c80-9021-3bc2364bd200" providerId="AD" clId="Web-{5BD73FE7-F7CE-8DE5-5E31-B83BD9550F42}" dt="2021-03-10T06:58:46.039" v="22"/>
          <ac:spMkLst>
            <pc:docMk/>
            <pc:sldMk cId="416900962" sldId="258"/>
            <ac:spMk id="2" creationId="{505ED8F6-E0F6-48D4-8966-7C40FA6DEBE3}"/>
          </ac:spMkLst>
        </pc:spChg>
        <pc:spChg chg="mod ord">
          <ac:chgData name="Bhakti Palkar" userId="S::bhaktiraul@somaiya.edu::f3af05c8-a5ae-4c80-9021-3bc2364bd200" providerId="AD" clId="Web-{5BD73FE7-F7CE-8DE5-5E31-B83BD9550F42}" dt="2021-03-10T06:58:46.039" v="22"/>
          <ac:spMkLst>
            <pc:docMk/>
            <pc:sldMk cId="416900962" sldId="258"/>
            <ac:spMk id="3" creationId="{53B1D61F-87AB-4032-B97D-1C0304555A9C}"/>
          </ac:spMkLst>
        </pc:spChg>
        <pc:spChg chg="add del">
          <ac:chgData name="Bhakti Palkar" userId="S::bhaktiraul@somaiya.edu::f3af05c8-a5ae-4c80-9021-3bc2364bd200" providerId="AD" clId="Web-{5BD73FE7-F7CE-8DE5-5E31-B83BD9550F42}" dt="2021-03-10T06:58:46.039" v="22"/>
          <ac:spMkLst>
            <pc:docMk/>
            <pc:sldMk cId="416900962" sldId="258"/>
            <ac:spMk id="8" creationId="{4351DFE5-F63D-4BE0-BDA9-E3EB88F01AA5}"/>
          </ac:spMkLst>
        </pc:spChg>
        <pc:picChg chg="add del">
          <ac:chgData name="Bhakti Palkar" userId="S::bhaktiraul@somaiya.edu::f3af05c8-a5ae-4c80-9021-3bc2364bd200" providerId="AD" clId="Web-{5BD73FE7-F7CE-8DE5-5E31-B83BD9550F42}" dt="2021-03-10T06:58:46.039" v="22"/>
          <ac:picMkLst>
            <pc:docMk/>
            <pc:sldMk cId="416900962" sldId="258"/>
            <ac:picMk id="10" creationId="{3AA16612-ACD2-4A16-8F2B-4514FD6BF28F}"/>
          </ac:picMkLst>
        </pc:picChg>
      </pc:sldChg>
      <pc:sldChg chg="modSp new mod modClrScheme chgLayout">
        <pc:chgData name="Bhakti Palkar" userId="S::bhaktiraul@somaiya.edu::f3af05c8-a5ae-4c80-9021-3bc2364bd200" providerId="AD" clId="Web-{5BD73FE7-F7CE-8DE5-5E31-B83BD9550F42}" dt="2021-03-10T06:58:46.039" v="22"/>
        <pc:sldMkLst>
          <pc:docMk/>
          <pc:sldMk cId="3781621811" sldId="259"/>
        </pc:sldMkLst>
        <pc:spChg chg="mod ord">
          <ac:chgData name="Bhakti Palkar" userId="S::bhaktiraul@somaiya.edu::f3af05c8-a5ae-4c80-9021-3bc2364bd200" providerId="AD" clId="Web-{5BD73FE7-F7CE-8DE5-5E31-B83BD9550F42}" dt="2021-03-10T06:58:46.039" v="22"/>
          <ac:spMkLst>
            <pc:docMk/>
            <pc:sldMk cId="3781621811" sldId="259"/>
            <ac:spMk id="2" creationId="{295C9D2D-EF11-4268-978A-24A7720638AC}"/>
          </ac:spMkLst>
        </pc:spChg>
        <pc:spChg chg="mod ord">
          <ac:chgData name="Bhakti Palkar" userId="S::bhaktiraul@somaiya.edu::f3af05c8-a5ae-4c80-9021-3bc2364bd200" providerId="AD" clId="Web-{5BD73FE7-F7CE-8DE5-5E31-B83BD9550F42}" dt="2021-03-10T06:58:46.039" v="22"/>
          <ac:spMkLst>
            <pc:docMk/>
            <pc:sldMk cId="3781621811" sldId="259"/>
            <ac:spMk id="3" creationId="{0E682C05-DB77-4791-BC4C-16A693EF94C7}"/>
          </ac:spMkLst>
        </pc:spChg>
      </pc:sldChg>
      <pc:sldChg chg="addSp modSp new del mod setBg modClrScheme chgLayout">
        <pc:chgData name="Bhakti Palkar" userId="S::bhaktiraul@somaiya.edu::f3af05c8-a5ae-4c80-9021-3bc2364bd200" providerId="AD" clId="Web-{5BD73FE7-F7CE-8DE5-5E31-B83BD9550F42}" dt="2021-03-10T07:00:07.431" v="26"/>
        <pc:sldMkLst>
          <pc:docMk/>
          <pc:sldMk cId="2276204909" sldId="260"/>
        </pc:sldMkLst>
        <pc:spChg chg="mod ord">
          <ac:chgData name="Bhakti Palkar" userId="S::bhaktiraul@somaiya.edu::f3af05c8-a5ae-4c80-9021-3bc2364bd200" providerId="AD" clId="Web-{5BD73FE7-F7CE-8DE5-5E31-B83BD9550F42}" dt="2021-03-10T06:59:09.680" v="23"/>
          <ac:spMkLst>
            <pc:docMk/>
            <pc:sldMk cId="2276204909" sldId="260"/>
            <ac:spMk id="2" creationId="{6E47C73F-5D02-4329-983B-A908A56E98CB}"/>
          </ac:spMkLst>
        </pc:spChg>
        <pc:spChg chg="mod ord">
          <ac:chgData name="Bhakti Palkar" userId="S::bhaktiraul@somaiya.edu::f3af05c8-a5ae-4c80-9021-3bc2364bd200" providerId="AD" clId="Web-{5BD73FE7-F7CE-8DE5-5E31-B83BD9550F42}" dt="2021-03-10T06:59:09.680" v="23"/>
          <ac:spMkLst>
            <pc:docMk/>
            <pc:sldMk cId="2276204909" sldId="260"/>
            <ac:spMk id="3" creationId="{35E2181A-9C93-451F-82D4-B83DAF106308}"/>
          </ac:spMkLst>
        </pc:spChg>
        <pc:spChg chg="add">
          <ac:chgData name="Bhakti Palkar" userId="S::bhaktiraul@somaiya.edu::f3af05c8-a5ae-4c80-9021-3bc2364bd200" providerId="AD" clId="Web-{5BD73FE7-F7CE-8DE5-5E31-B83BD9550F42}" dt="2021-03-10T06:59:09.680" v="23"/>
          <ac:spMkLst>
            <pc:docMk/>
            <pc:sldMk cId="2276204909" sldId="260"/>
            <ac:spMk id="8" creationId="{5C8908E2-EE49-44D2-9428-A28D2312A8D5}"/>
          </ac:spMkLst>
        </pc:spChg>
        <pc:spChg chg="add">
          <ac:chgData name="Bhakti Palkar" userId="S::bhaktiraul@somaiya.edu::f3af05c8-a5ae-4c80-9021-3bc2364bd200" providerId="AD" clId="Web-{5BD73FE7-F7CE-8DE5-5E31-B83BD9550F42}" dt="2021-03-10T06:59:09.680" v="23"/>
          <ac:spMkLst>
            <pc:docMk/>
            <pc:sldMk cId="2276204909" sldId="260"/>
            <ac:spMk id="14" creationId="{D06891CE-5B9C-4B9E-AA78-3A5E25434F86}"/>
          </ac:spMkLst>
        </pc:spChg>
        <pc:spChg chg="add">
          <ac:chgData name="Bhakti Palkar" userId="S::bhaktiraul@somaiya.edu::f3af05c8-a5ae-4c80-9021-3bc2364bd200" providerId="AD" clId="Web-{5BD73FE7-F7CE-8DE5-5E31-B83BD9550F42}" dt="2021-03-10T06:59:09.680" v="23"/>
          <ac:spMkLst>
            <pc:docMk/>
            <pc:sldMk cId="2276204909" sldId="260"/>
            <ac:spMk id="16" creationId="{ED888B23-07FA-482A-96DF-47E31AF1A603}"/>
          </ac:spMkLst>
        </pc:spChg>
        <pc:grpChg chg="add">
          <ac:chgData name="Bhakti Palkar" userId="S::bhaktiraul@somaiya.edu::f3af05c8-a5ae-4c80-9021-3bc2364bd200" providerId="AD" clId="Web-{5BD73FE7-F7CE-8DE5-5E31-B83BD9550F42}" dt="2021-03-10T06:59:09.680" v="23"/>
          <ac:grpSpMkLst>
            <pc:docMk/>
            <pc:sldMk cId="2276204909" sldId="260"/>
            <ac:grpSpMk id="10" creationId="{A23D792D-D9F2-4EB4-ADE2-65A518DA6489}"/>
          </ac:grpSpMkLst>
        </pc:grpChg>
      </pc:sldChg>
      <pc:sldChg chg="addSp delSp modSp new mod setBg">
        <pc:chgData name="Bhakti Palkar" userId="S::bhaktiraul@somaiya.edu::f3af05c8-a5ae-4c80-9021-3bc2364bd200" providerId="AD" clId="Web-{5BD73FE7-F7CE-8DE5-5E31-B83BD9550F42}" dt="2021-03-10T07:01:12.197" v="32"/>
        <pc:sldMkLst>
          <pc:docMk/>
          <pc:sldMk cId="4008491234" sldId="261"/>
        </pc:sldMkLst>
        <pc:spChg chg="mod">
          <ac:chgData name="Bhakti Palkar" userId="S::bhaktiraul@somaiya.edu::f3af05c8-a5ae-4c80-9021-3bc2364bd200" providerId="AD" clId="Web-{5BD73FE7-F7CE-8DE5-5E31-B83BD9550F42}" dt="2021-03-10T07:01:12.197" v="32"/>
          <ac:spMkLst>
            <pc:docMk/>
            <pc:sldMk cId="4008491234" sldId="261"/>
            <ac:spMk id="2" creationId="{FB248745-C5FB-4679-AD6D-D56168791243}"/>
          </ac:spMkLst>
        </pc:spChg>
        <pc:spChg chg="del mod">
          <ac:chgData name="Bhakti Palkar" userId="S::bhaktiraul@somaiya.edu::f3af05c8-a5ae-4c80-9021-3bc2364bd200" providerId="AD" clId="Web-{5BD73FE7-F7CE-8DE5-5E31-B83BD9550F42}" dt="2021-03-10T07:01:12.197" v="32"/>
          <ac:spMkLst>
            <pc:docMk/>
            <pc:sldMk cId="4008491234" sldId="261"/>
            <ac:spMk id="3" creationId="{4D593E37-3424-4C8F-B92D-4622011BFC97}"/>
          </ac:spMkLst>
        </pc:spChg>
        <pc:spChg chg="add del">
          <ac:chgData name="Bhakti Palkar" userId="S::bhaktiraul@somaiya.edu::f3af05c8-a5ae-4c80-9021-3bc2364bd200" providerId="AD" clId="Web-{5BD73FE7-F7CE-8DE5-5E31-B83BD9550F42}" dt="2021-03-10T07:01:12.197" v="32"/>
          <ac:spMkLst>
            <pc:docMk/>
            <pc:sldMk cId="4008491234" sldId="261"/>
            <ac:spMk id="8" creationId="{1B15ED52-F352-441B-82BF-E0EA34836D08}"/>
          </ac:spMkLst>
        </pc:spChg>
        <pc:spChg chg="add del">
          <ac:chgData name="Bhakti Palkar" userId="S::bhaktiraul@somaiya.edu::f3af05c8-a5ae-4c80-9021-3bc2364bd200" providerId="AD" clId="Web-{5BD73FE7-F7CE-8DE5-5E31-B83BD9550F42}" dt="2021-03-10T07:01:12.197" v="32"/>
          <ac:spMkLst>
            <pc:docMk/>
            <pc:sldMk cId="4008491234" sldId="261"/>
            <ac:spMk id="10" creationId="{3B2E3793-BFE6-45A2-9B7B-E18844431C99}"/>
          </ac:spMkLst>
        </pc:spChg>
        <pc:spChg chg="add del">
          <ac:chgData name="Bhakti Palkar" userId="S::bhaktiraul@somaiya.edu::f3af05c8-a5ae-4c80-9021-3bc2364bd200" providerId="AD" clId="Web-{5BD73FE7-F7CE-8DE5-5E31-B83BD9550F42}" dt="2021-03-10T07:01:12.197" v="32"/>
          <ac:spMkLst>
            <pc:docMk/>
            <pc:sldMk cId="4008491234" sldId="261"/>
            <ac:spMk id="12" creationId="{BC4C4868-CB8F-4AF9-9CDB-8108F2C19B67}"/>
          </ac:spMkLst>
        </pc:spChg>
        <pc:spChg chg="add del">
          <ac:chgData name="Bhakti Palkar" userId="S::bhaktiraul@somaiya.edu::f3af05c8-a5ae-4c80-9021-3bc2364bd200" providerId="AD" clId="Web-{5BD73FE7-F7CE-8DE5-5E31-B83BD9550F42}" dt="2021-03-10T07:01:12.197" v="32"/>
          <ac:spMkLst>
            <pc:docMk/>
            <pc:sldMk cId="4008491234" sldId="261"/>
            <ac:spMk id="14" creationId="{375E0459-6403-40CD-989D-56A4407CA12E}"/>
          </ac:spMkLst>
        </pc:spChg>
        <pc:spChg chg="add del">
          <ac:chgData name="Bhakti Palkar" userId="S::bhaktiraul@somaiya.edu::f3af05c8-a5ae-4c80-9021-3bc2364bd200" providerId="AD" clId="Web-{5BD73FE7-F7CE-8DE5-5E31-B83BD9550F42}" dt="2021-03-10T07:01:12.197" v="32"/>
          <ac:spMkLst>
            <pc:docMk/>
            <pc:sldMk cId="4008491234" sldId="261"/>
            <ac:spMk id="16" creationId="{53E5B1A8-3AC9-4BD1-9BBC-78CA94F2D1BA}"/>
          </ac:spMkLst>
        </pc:spChg>
        <pc:spChg chg="add">
          <ac:chgData name="Bhakti Palkar" userId="S::bhaktiraul@somaiya.edu::f3af05c8-a5ae-4c80-9021-3bc2364bd200" providerId="AD" clId="Web-{5BD73FE7-F7CE-8DE5-5E31-B83BD9550F42}" dt="2021-03-10T07:01:12.197" v="32"/>
          <ac:spMkLst>
            <pc:docMk/>
            <pc:sldMk cId="4008491234" sldId="261"/>
            <ac:spMk id="18" creationId="{577D6B2E-37A3-429E-A37C-F30ED6487282}"/>
          </ac:spMkLst>
        </pc:spChg>
        <pc:spChg chg="add">
          <ac:chgData name="Bhakti Palkar" userId="S::bhaktiraul@somaiya.edu::f3af05c8-a5ae-4c80-9021-3bc2364bd200" providerId="AD" clId="Web-{5BD73FE7-F7CE-8DE5-5E31-B83BD9550F42}" dt="2021-03-10T07:01:12.197" v="32"/>
          <ac:spMkLst>
            <pc:docMk/>
            <pc:sldMk cId="4008491234" sldId="261"/>
            <ac:spMk id="19" creationId="{5CEAD642-85CF-4750-8432-7C80C901F001}"/>
          </ac:spMkLst>
        </pc:spChg>
        <pc:spChg chg="add">
          <ac:chgData name="Bhakti Palkar" userId="S::bhaktiraul@somaiya.edu::f3af05c8-a5ae-4c80-9021-3bc2364bd200" providerId="AD" clId="Web-{5BD73FE7-F7CE-8DE5-5E31-B83BD9550F42}" dt="2021-03-10T07:01:12.197" v="32"/>
          <ac:spMkLst>
            <pc:docMk/>
            <pc:sldMk cId="4008491234" sldId="261"/>
            <ac:spMk id="20" creationId="{FA33EEAE-15D5-4119-8C1E-89D943F911EF}"/>
          </ac:spMkLst>
        </pc:spChg>
        <pc:spChg chg="add del">
          <ac:chgData name="Bhakti Palkar" userId="S::bhaktiraul@somaiya.edu::f3af05c8-a5ae-4c80-9021-3bc2364bd200" providerId="AD" clId="Web-{5BD73FE7-F7CE-8DE5-5E31-B83BD9550F42}" dt="2021-03-10T07:01:12.181" v="31"/>
          <ac:spMkLst>
            <pc:docMk/>
            <pc:sldMk cId="4008491234" sldId="261"/>
            <ac:spMk id="21" creationId="{09588DA8-065E-4F6F-8EFD-43104AB2E0CF}"/>
          </ac:spMkLst>
        </pc:spChg>
        <pc:spChg chg="add">
          <ac:chgData name="Bhakti Palkar" userId="S::bhaktiraul@somaiya.edu::f3af05c8-a5ae-4c80-9021-3bc2364bd200" providerId="AD" clId="Web-{5BD73FE7-F7CE-8DE5-5E31-B83BD9550F42}" dt="2021-03-10T07:01:12.197" v="32"/>
          <ac:spMkLst>
            <pc:docMk/>
            <pc:sldMk cId="4008491234" sldId="261"/>
            <ac:spMk id="22" creationId="{730D8B3B-9B80-4025-B934-26DC7D7CD231}"/>
          </ac:spMkLst>
        </pc:spChg>
        <pc:spChg chg="add del">
          <ac:chgData name="Bhakti Palkar" userId="S::bhaktiraul@somaiya.edu::f3af05c8-a5ae-4c80-9021-3bc2364bd200" providerId="AD" clId="Web-{5BD73FE7-F7CE-8DE5-5E31-B83BD9550F42}" dt="2021-03-10T07:01:12.181" v="31"/>
          <ac:spMkLst>
            <pc:docMk/>
            <pc:sldMk cId="4008491234" sldId="261"/>
            <ac:spMk id="23" creationId="{C4285719-470E-454C-AF62-8323075F1F5B}"/>
          </ac:spMkLst>
        </pc:spChg>
        <pc:spChg chg="add">
          <ac:chgData name="Bhakti Palkar" userId="S::bhaktiraul@somaiya.edu::f3af05c8-a5ae-4c80-9021-3bc2364bd200" providerId="AD" clId="Web-{5BD73FE7-F7CE-8DE5-5E31-B83BD9550F42}" dt="2021-03-10T07:01:12.197" v="32"/>
          <ac:spMkLst>
            <pc:docMk/>
            <pc:sldMk cId="4008491234" sldId="261"/>
            <ac:spMk id="24" creationId="{1064D5D5-227B-4F66-9AEA-46F570E793BD}"/>
          </ac:spMkLst>
        </pc:spChg>
        <pc:spChg chg="add del">
          <ac:chgData name="Bhakti Palkar" userId="S::bhaktiraul@somaiya.edu::f3af05c8-a5ae-4c80-9021-3bc2364bd200" providerId="AD" clId="Web-{5BD73FE7-F7CE-8DE5-5E31-B83BD9550F42}" dt="2021-03-10T07:01:12.181" v="31"/>
          <ac:spMkLst>
            <pc:docMk/>
            <pc:sldMk cId="4008491234" sldId="261"/>
            <ac:spMk id="25" creationId="{CD9FE4EF-C4D8-49A0-B2FF-81D8DB7D8A24}"/>
          </ac:spMkLst>
        </pc:spChg>
        <pc:spChg chg="add">
          <ac:chgData name="Bhakti Palkar" userId="S::bhaktiraul@somaiya.edu::f3af05c8-a5ae-4c80-9021-3bc2364bd200" providerId="AD" clId="Web-{5BD73FE7-F7CE-8DE5-5E31-B83BD9550F42}" dt="2021-03-10T07:01:12.197" v="32"/>
          <ac:spMkLst>
            <pc:docMk/>
            <pc:sldMk cId="4008491234" sldId="261"/>
            <ac:spMk id="26" creationId="{646B67A4-D328-4747-A82B-65E84FA46368}"/>
          </ac:spMkLst>
        </pc:spChg>
        <pc:spChg chg="add del">
          <ac:chgData name="Bhakti Palkar" userId="S::bhaktiraul@somaiya.edu::f3af05c8-a5ae-4c80-9021-3bc2364bd200" providerId="AD" clId="Web-{5BD73FE7-F7CE-8DE5-5E31-B83BD9550F42}" dt="2021-03-10T07:01:12.181" v="31"/>
          <ac:spMkLst>
            <pc:docMk/>
            <pc:sldMk cId="4008491234" sldId="261"/>
            <ac:spMk id="27" creationId="{4300840D-0A0B-4512-BACA-B439D5B9C57C}"/>
          </ac:spMkLst>
        </pc:spChg>
        <pc:spChg chg="add">
          <ac:chgData name="Bhakti Palkar" userId="S::bhaktiraul@somaiya.edu::f3af05c8-a5ae-4c80-9021-3bc2364bd200" providerId="AD" clId="Web-{5BD73FE7-F7CE-8DE5-5E31-B83BD9550F42}" dt="2021-03-10T07:01:12.197" v="32"/>
          <ac:spMkLst>
            <pc:docMk/>
            <pc:sldMk cId="4008491234" sldId="261"/>
            <ac:spMk id="28" creationId="{B5A1B09C-1565-46F8-B70F-621C5EB48A09}"/>
          </ac:spMkLst>
        </pc:spChg>
        <pc:spChg chg="add del">
          <ac:chgData name="Bhakti Palkar" userId="S::bhaktiraul@somaiya.edu::f3af05c8-a5ae-4c80-9021-3bc2364bd200" providerId="AD" clId="Web-{5BD73FE7-F7CE-8DE5-5E31-B83BD9550F42}" dt="2021-03-10T07:01:12.181" v="31"/>
          <ac:spMkLst>
            <pc:docMk/>
            <pc:sldMk cId="4008491234" sldId="261"/>
            <ac:spMk id="29" creationId="{D2B78728-A580-49A7-84F9-6EF6F583ADE0}"/>
          </ac:spMkLst>
        </pc:spChg>
        <pc:spChg chg="add del">
          <ac:chgData name="Bhakti Palkar" userId="S::bhaktiraul@somaiya.edu::f3af05c8-a5ae-4c80-9021-3bc2364bd200" providerId="AD" clId="Web-{5BD73FE7-F7CE-8DE5-5E31-B83BD9550F42}" dt="2021-03-10T07:01:12.181" v="31"/>
          <ac:spMkLst>
            <pc:docMk/>
            <pc:sldMk cId="4008491234" sldId="261"/>
            <ac:spMk id="31" creationId="{38FAA1A1-D861-433F-88FA-1E9D6FD31D11}"/>
          </ac:spMkLst>
        </pc:spChg>
        <pc:spChg chg="add del">
          <ac:chgData name="Bhakti Palkar" userId="S::bhaktiraul@somaiya.edu::f3af05c8-a5ae-4c80-9021-3bc2364bd200" providerId="AD" clId="Web-{5BD73FE7-F7CE-8DE5-5E31-B83BD9550F42}" dt="2021-03-10T07:01:12.181" v="31"/>
          <ac:spMkLst>
            <pc:docMk/>
            <pc:sldMk cId="4008491234" sldId="261"/>
            <ac:spMk id="33" creationId="{8D71EDA1-87BF-4D5D-AB79-F346FD19278A}"/>
          </ac:spMkLst>
        </pc:spChg>
        <pc:spChg chg="add">
          <ac:chgData name="Bhakti Palkar" userId="S::bhaktiraul@somaiya.edu::f3af05c8-a5ae-4c80-9021-3bc2364bd200" providerId="AD" clId="Web-{5BD73FE7-F7CE-8DE5-5E31-B83BD9550F42}" dt="2021-03-10T07:01:12.197" v="32"/>
          <ac:spMkLst>
            <pc:docMk/>
            <pc:sldMk cId="4008491234" sldId="261"/>
            <ac:spMk id="35" creationId="{8C516CC8-80AC-446C-A56E-9F54B7210402}"/>
          </ac:spMkLst>
        </pc:spChg>
      </pc:sldChg>
      <pc:sldChg chg="addSp modSp new mod setBg">
        <pc:chgData name="Bhakti Palkar" userId="S::bhaktiraul@somaiya.edu::f3af05c8-a5ae-4c80-9021-3bc2364bd200" providerId="AD" clId="Web-{5BD73FE7-F7CE-8DE5-5E31-B83BD9550F42}" dt="2021-03-10T07:00:48.697" v="29"/>
        <pc:sldMkLst>
          <pc:docMk/>
          <pc:sldMk cId="2456673916" sldId="262"/>
        </pc:sldMkLst>
        <pc:spChg chg="mod">
          <ac:chgData name="Bhakti Palkar" userId="S::bhaktiraul@somaiya.edu::f3af05c8-a5ae-4c80-9021-3bc2364bd200" providerId="AD" clId="Web-{5BD73FE7-F7CE-8DE5-5E31-B83BD9550F42}" dt="2021-03-10T07:00:48.697" v="29"/>
          <ac:spMkLst>
            <pc:docMk/>
            <pc:sldMk cId="2456673916" sldId="262"/>
            <ac:spMk id="2" creationId="{E71C9E64-5DF0-4F59-BCE9-8DDB8D22232F}"/>
          </ac:spMkLst>
        </pc:spChg>
        <pc:spChg chg="mod">
          <ac:chgData name="Bhakti Palkar" userId="S::bhaktiraul@somaiya.edu::f3af05c8-a5ae-4c80-9021-3bc2364bd200" providerId="AD" clId="Web-{5BD73FE7-F7CE-8DE5-5E31-B83BD9550F42}" dt="2021-03-10T07:00:48.697" v="29"/>
          <ac:spMkLst>
            <pc:docMk/>
            <pc:sldMk cId="2456673916" sldId="262"/>
            <ac:spMk id="3" creationId="{52B4E952-D35A-4409-9D67-FD719013F856}"/>
          </ac:spMkLst>
        </pc:spChg>
        <pc:spChg chg="add">
          <ac:chgData name="Bhakti Palkar" userId="S::bhaktiraul@somaiya.edu::f3af05c8-a5ae-4c80-9021-3bc2364bd200" providerId="AD" clId="Web-{5BD73FE7-F7CE-8DE5-5E31-B83BD9550F42}" dt="2021-03-10T07:00:48.697" v="29"/>
          <ac:spMkLst>
            <pc:docMk/>
            <pc:sldMk cId="2456673916" sldId="262"/>
            <ac:spMk id="8" creationId="{1B15ED52-F352-441B-82BF-E0EA34836D08}"/>
          </ac:spMkLst>
        </pc:spChg>
        <pc:spChg chg="add">
          <ac:chgData name="Bhakti Palkar" userId="S::bhaktiraul@somaiya.edu::f3af05c8-a5ae-4c80-9021-3bc2364bd200" providerId="AD" clId="Web-{5BD73FE7-F7CE-8DE5-5E31-B83BD9550F42}" dt="2021-03-10T07:00:48.697" v="29"/>
          <ac:spMkLst>
            <pc:docMk/>
            <pc:sldMk cId="2456673916" sldId="262"/>
            <ac:spMk id="10" creationId="{3B2E3793-BFE6-45A2-9B7B-E18844431C99}"/>
          </ac:spMkLst>
        </pc:spChg>
        <pc:spChg chg="add">
          <ac:chgData name="Bhakti Palkar" userId="S::bhaktiraul@somaiya.edu::f3af05c8-a5ae-4c80-9021-3bc2364bd200" providerId="AD" clId="Web-{5BD73FE7-F7CE-8DE5-5E31-B83BD9550F42}" dt="2021-03-10T07:00:48.697" v="29"/>
          <ac:spMkLst>
            <pc:docMk/>
            <pc:sldMk cId="2456673916" sldId="262"/>
            <ac:spMk id="12" creationId="{BC4C4868-CB8F-4AF9-9CDB-8108F2C19B67}"/>
          </ac:spMkLst>
        </pc:spChg>
        <pc:spChg chg="add">
          <ac:chgData name="Bhakti Palkar" userId="S::bhaktiraul@somaiya.edu::f3af05c8-a5ae-4c80-9021-3bc2364bd200" providerId="AD" clId="Web-{5BD73FE7-F7CE-8DE5-5E31-B83BD9550F42}" dt="2021-03-10T07:00:48.697" v="29"/>
          <ac:spMkLst>
            <pc:docMk/>
            <pc:sldMk cId="2456673916" sldId="262"/>
            <ac:spMk id="14" creationId="{375E0459-6403-40CD-989D-56A4407CA12E}"/>
          </ac:spMkLst>
        </pc:spChg>
        <pc:spChg chg="add">
          <ac:chgData name="Bhakti Palkar" userId="S::bhaktiraul@somaiya.edu::f3af05c8-a5ae-4c80-9021-3bc2364bd200" providerId="AD" clId="Web-{5BD73FE7-F7CE-8DE5-5E31-B83BD9550F42}" dt="2021-03-10T07:00:48.697" v="29"/>
          <ac:spMkLst>
            <pc:docMk/>
            <pc:sldMk cId="2456673916" sldId="262"/>
            <ac:spMk id="16" creationId="{53E5B1A8-3AC9-4BD1-9BBC-78CA94F2D1BA}"/>
          </ac:spMkLst>
        </pc:spChg>
      </pc:sldChg>
      <pc:sldMasterChg chg="del delSldLayout">
        <pc:chgData name="Bhakti Palkar" userId="S::bhaktiraul@somaiya.edu::f3af05c8-a5ae-4c80-9021-3bc2364bd200" providerId="AD" clId="Web-{5BD73FE7-F7CE-8DE5-5E31-B83BD9550F42}" dt="2021-03-10T06:54:32.567" v="0"/>
        <pc:sldMasterMkLst>
          <pc:docMk/>
          <pc:sldMasterMk cId="4041307356" sldId="2147483891"/>
        </pc:sldMasterMkLst>
        <pc:sldLayoutChg chg="del">
          <pc:chgData name="Bhakti Palkar" userId="S::bhaktiraul@somaiya.edu::f3af05c8-a5ae-4c80-9021-3bc2364bd200" providerId="AD" clId="Web-{5BD73FE7-F7CE-8DE5-5E31-B83BD9550F42}" dt="2021-03-10T06:54:32.567" v="0"/>
          <pc:sldLayoutMkLst>
            <pc:docMk/>
            <pc:sldMasterMk cId="4041307356" sldId="2147483891"/>
            <pc:sldLayoutMk cId="2766288271" sldId="2147483880"/>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271852586" sldId="2147483881"/>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3082547053" sldId="2147483882"/>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3120758303" sldId="2147483883"/>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1692753105" sldId="2147483884"/>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2207268390" sldId="2147483885"/>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317202555" sldId="2147483886"/>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735965409" sldId="2147483887"/>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627553394" sldId="2147483888"/>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612862535" sldId="2147483889"/>
          </pc:sldLayoutMkLst>
        </pc:sldLayoutChg>
        <pc:sldLayoutChg chg="del">
          <pc:chgData name="Bhakti Palkar" userId="S::bhaktiraul@somaiya.edu::f3af05c8-a5ae-4c80-9021-3bc2364bd200" providerId="AD" clId="Web-{5BD73FE7-F7CE-8DE5-5E31-B83BD9550F42}" dt="2021-03-10T06:54:32.567" v="0"/>
          <pc:sldLayoutMkLst>
            <pc:docMk/>
            <pc:sldMasterMk cId="4041307356" sldId="2147483891"/>
            <pc:sldLayoutMk cId="2429286833" sldId="2147483890"/>
          </pc:sldLayoutMkLst>
        </pc:sldLayoutChg>
      </pc:sldMasterChg>
      <pc:sldMasterChg chg="add del addSldLayout delSldLayout modSldLayout">
        <pc:chgData name="Bhakti Palkar" userId="S::bhaktiraul@somaiya.edu::f3af05c8-a5ae-4c80-9021-3bc2364bd200" providerId="AD" clId="Web-{5BD73FE7-F7CE-8DE5-5E31-B83BD9550F42}" dt="2021-03-10T06:55:03.833" v="1"/>
        <pc:sldMasterMkLst>
          <pc:docMk/>
          <pc:sldMasterMk cId="934179651" sldId="2147483892"/>
        </pc:sldMasterMkLst>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804729616" sldId="2147483893"/>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2937233881" sldId="2147483894"/>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4052259536" sldId="2147483895"/>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1549124242" sldId="2147483896"/>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3401921772" sldId="2147483897"/>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1112240503" sldId="2147483898"/>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3368634350" sldId="2147483899"/>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1570351130" sldId="2147483900"/>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3763096052" sldId="2147483901"/>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3626043483" sldId="2147483902"/>
          </pc:sldLayoutMkLst>
        </pc:sldLayoutChg>
        <pc:sldLayoutChg chg="add del mod replId">
          <pc:chgData name="Bhakti Palkar" userId="S::bhaktiraul@somaiya.edu::f3af05c8-a5ae-4c80-9021-3bc2364bd200" providerId="AD" clId="Web-{5BD73FE7-F7CE-8DE5-5E31-B83BD9550F42}" dt="2021-03-10T06:55:03.833" v="1"/>
          <pc:sldLayoutMkLst>
            <pc:docMk/>
            <pc:sldMasterMk cId="934179651" sldId="2147483892"/>
            <pc:sldLayoutMk cId="1137023956" sldId="2147483903"/>
          </pc:sldLayoutMkLst>
        </pc:sldLayoutChg>
      </pc:sldMasterChg>
      <pc:sldMasterChg chg="add del addSldLayout delSldLayout modSldLayout">
        <pc:chgData name="Bhakti Palkar" userId="S::bhaktiraul@somaiya.edu::f3af05c8-a5ae-4c80-9021-3bc2364bd200" providerId="AD" clId="Web-{5BD73FE7-F7CE-8DE5-5E31-B83BD9550F42}" dt="2021-03-10T06:55:40.818" v="2"/>
        <pc:sldMasterMkLst>
          <pc:docMk/>
          <pc:sldMasterMk cId="3162759288" sldId="2147483904"/>
        </pc:sldMasterMkLst>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357465677" sldId="2147483905"/>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3550112964" sldId="2147483906"/>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879438941" sldId="2147483907"/>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352278310" sldId="2147483908"/>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4280915982" sldId="2147483909"/>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70322793" sldId="2147483910"/>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862622395" sldId="2147483911"/>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050637162" sldId="2147483912"/>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1785733920" sldId="2147483913"/>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1549376349" sldId="2147483914"/>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694730632" sldId="2147483915"/>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2841726535" sldId="2147483916"/>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648900601" sldId="2147483917"/>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1352412487" sldId="2147483918"/>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938294004" sldId="2147483919"/>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3922046551" sldId="2147483920"/>
          </pc:sldLayoutMkLst>
        </pc:sldLayoutChg>
        <pc:sldLayoutChg chg="add del mod replId">
          <pc:chgData name="Bhakti Palkar" userId="S::bhaktiraul@somaiya.edu::f3af05c8-a5ae-4c80-9021-3bc2364bd200" providerId="AD" clId="Web-{5BD73FE7-F7CE-8DE5-5E31-B83BD9550F42}" dt="2021-03-10T06:55:40.818" v="2"/>
          <pc:sldLayoutMkLst>
            <pc:docMk/>
            <pc:sldMasterMk cId="3162759288" sldId="2147483904"/>
            <pc:sldLayoutMk cId="59044566" sldId="2147483921"/>
          </pc:sldLayoutMkLst>
        </pc:sldLayoutChg>
      </pc:sldMasterChg>
      <pc:sldMasterChg chg="add del addSldLayout delSldLayout modSldLayout">
        <pc:chgData name="Bhakti Palkar" userId="S::bhaktiraul@somaiya.edu::f3af05c8-a5ae-4c80-9021-3bc2364bd200" providerId="AD" clId="Web-{5BD73FE7-F7CE-8DE5-5E31-B83BD9550F42}" dt="2021-03-10T06:55:57.771" v="3"/>
        <pc:sldMasterMkLst>
          <pc:docMk/>
          <pc:sldMasterMk cId="4109739995" sldId="2147483922"/>
        </pc:sldMasterMkLst>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1920310037" sldId="2147483923"/>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2675512035" sldId="2147483924"/>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692508414" sldId="2147483925"/>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2236661827" sldId="2147483926"/>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1667269523" sldId="2147483927"/>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2226363279" sldId="2147483928"/>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1121094662" sldId="2147483929"/>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118424156" sldId="2147483930"/>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4044270829" sldId="2147483931"/>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50698299" sldId="2147483932"/>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2925568647" sldId="2147483933"/>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1402385922" sldId="2147483934"/>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4051922418" sldId="2147483935"/>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3828293641" sldId="2147483936"/>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2647841637" sldId="2147483937"/>
          </pc:sldLayoutMkLst>
        </pc:sldLayoutChg>
        <pc:sldLayoutChg chg="add del mod replId">
          <pc:chgData name="Bhakti Palkar" userId="S::bhaktiraul@somaiya.edu::f3af05c8-a5ae-4c80-9021-3bc2364bd200" providerId="AD" clId="Web-{5BD73FE7-F7CE-8DE5-5E31-B83BD9550F42}" dt="2021-03-10T06:55:57.771" v="3"/>
          <pc:sldLayoutMkLst>
            <pc:docMk/>
            <pc:sldMasterMk cId="4109739995" sldId="2147483922"/>
            <pc:sldLayoutMk cId="408818161" sldId="2147483938"/>
          </pc:sldLayoutMkLst>
        </pc:sldLayoutChg>
      </pc:sldMasterChg>
      <pc:sldMasterChg chg="add del addSldLayout delSldLayout modSldLayout">
        <pc:chgData name="Bhakti Palkar" userId="S::bhaktiraul@somaiya.edu::f3af05c8-a5ae-4c80-9021-3bc2364bd200" providerId="AD" clId="Web-{5BD73FE7-F7CE-8DE5-5E31-B83BD9550F42}" dt="2021-03-10T06:56:11.912" v="5"/>
        <pc:sldMasterMkLst>
          <pc:docMk/>
          <pc:sldMasterMk cId="1377627977" sldId="2147483939"/>
        </pc:sldMasterMkLst>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1444585482" sldId="2147483940"/>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2301231769" sldId="2147483941"/>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1721366699" sldId="2147483942"/>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2693396413" sldId="2147483943"/>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1496381658" sldId="2147483944"/>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4213015269" sldId="2147483945"/>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4272712284" sldId="2147483946"/>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2879586079" sldId="2147483947"/>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4112903532" sldId="2147483948"/>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2639739187" sldId="2147483949"/>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47070681" sldId="2147483950"/>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686624518" sldId="2147483951"/>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1323845355" sldId="2147483952"/>
          </pc:sldLayoutMkLst>
        </pc:sldLayoutChg>
        <pc:sldLayoutChg chg="add del mod replId">
          <pc:chgData name="Bhakti Palkar" userId="S::bhaktiraul@somaiya.edu::f3af05c8-a5ae-4c80-9021-3bc2364bd200" providerId="AD" clId="Web-{5BD73FE7-F7CE-8DE5-5E31-B83BD9550F42}" dt="2021-03-10T06:56:11.912" v="5"/>
          <pc:sldLayoutMkLst>
            <pc:docMk/>
            <pc:sldMasterMk cId="1377627977" sldId="2147483939"/>
            <pc:sldLayoutMk cId="3761252785" sldId="2147483953"/>
          </pc:sldLayoutMkLst>
        </pc:sldLayoutChg>
      </pc:sldMasterChg>
      <pc:sldMasterChg chg="add del addSldLayout delSldLayout modSldLayout">
        <pc:chgData name="Bhakti Palkar" userId="S::bhaktiraul@somaiya.edu::f3af05c8-a5ae-4c80-9021-3bc2364bd200" providerId="AD" clId="Web-{5BD73FE7-F7CE-8DE5-5E31-B83BD9550F42}" dt="2021-03-10T06:57:03.507" v="12"/>
        <pc:sldMasterMkLst>
          <pc:docMk/>
          <pc:sldMasterMk cId="1663429626" sldId="2147483954"/>
        </pc:sldMasterMkLst>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57775353" sldId="2147483955"/>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86128160" sldId="2147483956"/>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154178736" sldId="2147483957"/>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368348350" sldId="2147483958"/>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3016451806" sldId="2147483959"/>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2694439065" sldId="2147483960"/>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3163869538" sldId="2147483961"/>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820319626" sldId="2147483962"/>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784739399" sldId="2147483963"/>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1362942352" sldId="2147483964"/>
          </pc:sldLayoutMkLst>
        </pc:sldLayoutChg>
        <pc:sldLayoutChg chg="add del mod replId">
          <pc:chgData name="Bhakti Palkar" userId="S::bhaktiraul@somaiya.edu::f3af05c8-a5ae-4c80-9021-3bc2364bd200" providerId="AD" clId="Web-{5BD73FE7-F7CE-8DE5-5E31-B83BD9550F42}" dt="2021-03-10T06:57:03.507" v="12"/>
          <pc:sldLayoutMkLst>
            <pc:docMk/>
            <pc:sldMasterMk cId="1663429626" sldId="2147483954"/>
            <pc:sldLayoutMk cId="694964846" sldId="2147483965"/>
          </pc:sldLayoutMkLst>
        </pc:sldLayoutChg>
      </pc:sldMasterChg>
      <pc:sldMasterChg chg="add del addSldLayout delSldLayout modSldLayout">
        <pc:chgData name="Bhakti Palkar" userId="S::bhaktiraul@somaiya.edu::f3af05c8-a5ae-4c80-9021-3bc2364bd200" providerId="AD" clId="Web-{5BD73FE7-F7CE-8DE5-5E31-B83BD9550F42}" dt="2021-03-10T06:56:48.210" v="11"/>
        <pc:sldMasterMkLst>
          <pc:docMk/>
          <pc:sldMasterMk cId="1174630460" sldId="2147483966"/>
        </pc:sldMasterMkLst>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989096448" sldId="2147483967"/>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932343041" sldId="2147483968"/>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1830466385" sldId="2147483969"/>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2609492450" sldId="2147483970"/>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1028130181" sldId="2147483971"/>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2488686296" sldId="2147483972"/>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2454498015" sldId="2147483973"/>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1511671296" sldId="2147483974"/>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1490090390" sldId="2147483975"/>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4086891627" sldId="2147483976"/>
          </pc:sldLayoutMkLst>
        </pc:sldLayoutChg>
        <pc:sldLayoutChg chg="add del mod replId">
          <pc:chgData name="Bhakti Palkar" userId="S::bhaktiraul@somaiya.edu::f3af05c8-a5ae-4c80-9021-3bc2364bd200" providerId="AD" clId="Web-{5BD73FE7-F7CE-8DE5-5E31-B83BD9550F42}" dt="2021-03-10T06:56:48.210" v="11"/>
          <pc:sldLayoutMkLst>
            <pc:docMk/>
            <pc:sldMasterMk cId="1174630460" sldId="2147483966"/>
            <pc:sldLayoutMk cId="534907075" sldId="2147483977"/>
          </pc:sldLayoutMkLst>
        </pc:sldLayoutChg>
      </pc:sldMasterChg>
      <pc:sldMasterChg chg="add del addSldLayout delSldLayout modSldLayout">
        <pc:chgData name="Bhakti Palkar" userId="S::bhaktiraul@somaiya.edu::f3af05c8-a5ae-4c80-9021-3bc2364bd200" providerId="AD" clId="Web-{5BD73FE7-F7CE-8DE5-5E31-B83BD9550F42}" dt="2021-03-10T06:57:14.225" v="13"/>
        <pc:sldMasterMkLst>
          <pc:docMk/>
          <pc:sldMasterMk cId="4031913361" sldId="2147483966"/>
        </pc:sldMasterMkLst>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590054070" sldId="2147483967"/>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3212697012" sldId="2147483968"/>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3170123893" sldId="2147483969"/>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691438789" sldId="2147483970"/>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2223582777" sldId="2147483971"/>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527098697" sldId="2147483972"/>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4056949504" sldId="2147483973"/>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206112772" sldId="2147483974"/>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3753478924" sldId="2147483975"/>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2598717000" sldId="2147483976"/>
          </pc:sldLayoutMkLst>
        </pc:sldLayoutChg>
        <pc:sldLayoutChg chg="add del mod replId">
          <pc:chgData name="Bhakti Palkar" userId="S::bhaktiraul@somaiya.edu::f3af05c8-a5ae-4c80-9021-3bc2364bd200" providerId="AD" clId="Web-{5BD73FE7-F7CE-8DE5-5E31-B83BD9550F42}" dt="2021-03-10T06:57:14.225" v="13"/>
          <pc:sldLayoutMkLst>
            <pc:docMk/>
            <pc:sldMasterMk cId="4031913361" sldId="2147483966"/>
            <pc:sldLayoutMk cId="1647354739" sldId="2147483977"/>
          </pc:sldLayoutMkLst>
        </pc:sldLayoutChg>
      </pc:sldMasterChg>
      <pc:sldMasterChg chg="add del addSldLayout delSldLayout modSldLayout">
        <pc:chgData name="Bhakti Palkar" userId="S::bhaktiraul@somaiya.edu::f3af05c8-a5ae-4c80-9021-3bc2364bd200" providerId="AD" clId="Web-{5BD73FE7-F7CE-8DE5-5E31-B83BD9550F42}" dt="2021-03-10T06:58:46.039" v="22"/>
        <pc:sldMasterMkLst>
          <pc:docMk/>
          <pc:sldMasterMk cId="1884899801" sldId="2147483978"/>
        </pc:sldMasterMkLst>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119900849" sldId="2147483979"/>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520938598" sldId="2147483980"/>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240712277" sldId="2147483981"/>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640088487" sldId="2147483982"/>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3589903052" sldId="2147483983"/>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2684310518" sldId="2147483984"/>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2629209527" sldId="2147483985"/>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2872184832" sldId="2147483986"/>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2756753057" sldId="2147483987"/>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986450110" sldId="2147483988"/>
          </pc:sldLayoutMkLst>
        </pc:sldLayoutChg>
        <pc:sldLayoutChg chg="add del mod replId">
          <pc:chgData name="Bhakti Palkar" userId="S::bhaktiraul@somaiya.edu::f3af05c8-a5ae-4c80-9021-3bc2364bd200" providerId="AD" clId="Web-{5BD73FE7-F7CE-8DE5-5E31-B83BD9550F42}" dt="2021-03-10T06:58:46.039" v="22"/>
          <pc:sldLayoutMkLst>
            <pc:docMk/>
            <pc:sldMasterMk cId="1884899801" sldId="2147483978"/>
            <pc:sldLayoutMk cId="3311911651" sldId="2147483989"/>
          </pc:sldLayoutMkLst>
        </pc:sldLayoutChg>
      </pc:sldMasterChg>
      <pc:sldMasterChg chg="add addSldLayout modSldLayout">
        <pc:chgData name="Bhakti Palkar" userId="S::bhaktiraul@somaiya.edu::f3af05c8-a5ae-4c80-9021-3bc2364bd200" providerId="AD" clId="Web-{5BD73FE7-F7CE-8DE5-5E31-B83BD9550F42}" dt="2021-03-10T06:58:46.039" v="22"/>
        <pc:sldMasterMkLst>
          <pc:docMk/>
          <pc:sldMasterMk cId="1488525711" sldId="2147483990"/>
        </pc:sldMasterMkLst>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3473843876" sldId="2147483991"/>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3064182533" sldId="2147483992"/>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169677520" sldId="2147483993"/>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1926645304" sldId="2147483994"/>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2560073782" sldId="2147483995"/>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1921376573" sldId="2147483996"/>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929689786" sldId="2147483997"/>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61325162" sldId="2147483998"/>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1609065052" sldId="2147483999"/>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2995492175" sldId="2147484000"/>
          </pc:sldLayoutMkLst>
        </pc:sldLayoutChg>
        <pc:sldLayoutChg chg="add mod replId">
          <pc:chgData name="Bhakti Palkar" userId="S::bhaktiraul@somaiya.edu::f3af05c8-a5ae-4c80-9021-3bc2364bd200" providerId="AD" clId="Web-{5BD73FE7-F7CE-8DE5-5E31-B83BD9550F42}" dt="2021-03-10T06:58:46.039" v="22"/>
          <pc:sldLayoutMkLst>
            <pc:docMk/>
            <pc:sldMasterMk cId="1488525711" sldId="2147483990"/>
            <pc:sldLayoutMk cId="496285097" sldId="2147484001"/>
          </pc:sldLayoutMkLst>
        </pc:sldLayoutChg>
      </pc:sldMasterChg>
    </pc:docChg>
  </pc:docChgLst>
  <pc:docChgLst>
    <pc:chgData name="Bhakti Palkar" userId="S::bhaktiraul@somaiya.edu::f3af05c8-a5ae-4c80-9021-3bc2364bd200" providerId="AD" clId="Web-{219E7E02-BC0B-43C7-BCA2-089D8E17EC5C}"/>
    <pc:docChg chg="addSld modSld addMainMaster delMainMaster">
      <pc:chgData name="Bhakti Palkar" userId="S::bhaktiraul@somaiya.edu::f3af05c8-a5ae-4c80-9021-3bc2364bd200" providerId="AD" clId="Web-{219E7E02-BC0B-43C7-BCA2-089D8E17EC5C}" dt="2021-03-06T07:14:19.183" v="1"/>
      <pc:docMkLst>
        <pc:docMk/>
      </pc:docMkLst>
      <pc:sldChg chg="addSp modSp mod setBg modClrScheme chgLayout">
        <pc:chgData name="Bhakti Palkar" userId="S::bhaktiraul@somaiya.edu::f3af05c8-a5ae-4c80-9021-3bc2364bd200" providerId="AD" clId="Web-{219E7E02-BC0B-43C7-BCA2-089D8E17EC5C}" dt="2021-03-06T07:14:12.636" v="0"/>
        <pc:sldMkLst>
          <pc:docMk/>
          <pc:sldMk cId="3879346322" sldId="256"/>
        </pc:sldMkLst>
        <pc:spChg chg="mod">
          <ac:chgData name="Bhakti Palkar" userId="S::bhaktiraul@somaiya.edu::f3af05c8-a5ae-4c80-9021-3bc2364bd200" providerId="AD" clId="Web-{219E7E02-BC0B-43C7-BCA2-089D8E17EC5C}" dt="2021-03-06T07:14:12.636" v="0"/>
          <ac:spMkLst>
            <pc:docMk/>
            <pc:sldMk cId="3879346322" sldId="256"/>
            <ac:spMk id="2" creationId="{00000000-0000-0000-0000-000000000000}"/>
          </ac:spMkLst>
        </pc:spChg>
        <pc:spChg chg="mod">
          <ac:chgData name="Bhakti Palkar" userId="S::bhaktiraul@somaiya.edu::f3af05c8-a5ae-4c80-9021-3bc2364bd200" providerId="AD" clId="Web-{219E7E02-BC0B-43C7-BCA2-089D8E17EC5C}" dt="2021-03-06T07:14:12.636" v="0"/>
          <ac:spMkLst>
            <pc:docMk/>
            <pc:sldMk cId="3879346322" sldId="256"/>
            <ac:spMk id="3" creationId="{00000000-0000-0000-0000-000000000000}"/>
          </ac:spMkLst>
        </pc:spChg>
        <pc:spChg chg="add">
          <ac:chgData name="Bhakti Palkar" userId="S::bhaktiraul@somaiya.edu::f3af05c8-a5ae-4c80-9021-3bc2364bd200" providerId="AD" clId="Web-{219E7E02-BC0B-43C7-BCA2-089D8E17EC5C}" dt="2021-03-06T07:14:12.636" v="0"/>
          <ac:spMkLst>
            <pc:docMk/>
            <pc:sldMk cId="3879346322" sldId="256"/>
            <ac:spMk id="8" creationId="{3A6C273A-38F2-4D34-98BF-47B248862B76}"/>
          </ac:spMkLst>
        </pc:spChg>
        <pc:spChg chg="add">
          <ac:chgData name="Bhakti Palkar" userId="S::bhaktiraul@somaiya.edu::f3af05c8-a5ae-4c80-9021-3bc2364bd200" providerId="AD" clId="Web-{219E7E02-BC0B-43C7-BCA2-089D8E17EC5C}" dt="2021-03-06T07:14:12.636" v="0"/>
          <ac:spMkLst>
            <pc:docMk/>
            <pc:sldMk cId="3879346322" sldId="256"/>
            <ac:spMk id="10" creationId="{2E2CF659-EE5D-432C-B47F-10AC4A48A347}"/>
          </ac:spMkLst>
        </pc:spChg>
        <pc:spChg chg="add">
          <ac:chgData name="Bhakti Palkar" userId="S::bhaktiraul@somaiya.edu::f3af05c8-a5ae-4c80-9021-3bc2364bd200" providerId="AD" clId="Web-{219E7E02-BC0B-43C7-BCA2-089D8E17EC5C}" dt="2021-03-06T07:14:12.636" v="0"/>
          <ac:spMkLst>
            <pc:docMk/>
            <pc:sldMk cId="3879346322" sldId="256"/>
            <ac:spMk id="12" creationId="{03E51277-1095-412F-913B-8FA8021AA626}"/>
          </ac:spMkLst>
        </pc:spChg>
        <pc:grpChg chg="add">
          <ac:chgData name="Bhakti Palkar" userId="S::bhaktiraul@somaiya.edu::f3af05c8-a5ae-4c80-9021-3bc2364bd200" providerId="AD" clId="Web-{219E7E02-BC0B-43C7-BCA2-089D8E17EC5C}" dt="2021-03-06T07:14:12.636" v="0"/>
          <ac:grpSpMkLst>
            <pc:docMk/>
            <pc:sldMk cId="3879346322" sldId="256"/>
            <ac:grpSpMk id="14" creationId="{8537CE76-9FE9-4102-99A9-DDF75FFBBCFA}"/>
          </ac:grpSpMkLst>
        </pc:grpChg>
        <pc:grpChg chg="add">
          <ac:chgData name="Bhakti Palkar" userId="S::bhaktiraul@somaiya.edu::f3af05c8-a5ae-4c80-9021-3bc2364bd200" providerId="AD" clId="Web-{219E7E02-BC0B-43C7-BCA2-089D8E17EC5C}" dt="2021-03-06T07:14:12.636" v="0"/>
          <ac:grpSpMkLst>
            <pc:docMk/>
            <pc:sldMk cId="3879346322" sldId="256"/>
            <ac:grpSpMk id="34" creationId="{2FD3C428-0CD4-4982-9FCB-A1DA31DAB721}"/>
          </ac:grpSpMkLst>
        </pc:grpChg>
        <pc:grpChg chg="add">
          <ac:chgData name="Bhakti Palkar" userId="S::bhaktiraul@somaiya.edu::f3af05c8-a5ae-4c80-9021-3bc2364bd200" providerId="AD" clId="Web-{219E7E02-BC0B-43C7-BCA2-089D8E17EC5C}" dt="2021-03-06T07:14:12.636" v="0"/>
          <ac:grpSpMkLst>
            <pc:docMk/>
            <pc:sldMk cId="3879346322" sldId="256"/>
            <ac:grpSpMk id="46" creationId="{DDB99EF5-8801-40E2-83D3-196FADCBBA7F}"/>
          </ac:grpSpMkLst>
        </pc:grpChg>
      </pc:sldChg>
      <pc:sldChg chg="new">
        <pc:chgData name="Bhakti Palkar" userId="S::bhaktiraul@somaiya.edu::f3af05c8-a5ae-4c80-9021-3bc2364bd200" providerId="AD" clId="Web-{219E7E02-BC0B-43C7-BCA2-089D8E17EC5C}" dt="2021-03-06T07:14:19.183" v="1"/>
        <pc:sldMkLst>
          <pc:docMk/>
          <pc:sldMk cId="1646514026" sldId="257"/>
        </pc:sldMkLst>
      </pc:sldChg>
      <pc:sldMasterChg chg="del delSldLayout">
        <pc:chgData name="Bhakti Palkar" userId="S::bhaktiraul@somaiya.edu::f3af05c8-a5ae-4c80-9021-3bc2364bd200" providerId="AD" clId="Web-{219E7E02-BC0B-43C7-BCA2-089D8E17EC5C}" dt="2021-03-06T07:14:12.636" v="0"/>
        <pc:sldMasterMkLst>
          <pc:docMk/>
          <pc:sldMasterMk cId="0" sldId="2147483840"/>
        </pc:sldMasterMkLst>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1"/>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2"/>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3"/>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4"/>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5"/>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6"/>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7"/>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8"/>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49"/>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50"/>
          </pc:sldLayoutMkLst>
        </pc:sldLayoutChg>
        <pc:sldLayoutChg chg="del">
          <pc:chgData name="Bhakti Palkar" userId="S::bhaktiraul@somaiya.edu::f3af05c8-a5ae-4c80-9021-3bc2364bd200" providerId="AD" clId="Web-{219E7E02-BC0B-43C7-BCA2-089D8E17EC5C}" dt="2021-03-06T07:14:12.636" v="0"/>
          <pc:sldLayoutMkLst>
            <pc:docMk/>
            <pc:sldMasterMk cId="0" sldId="2147483840"/>
            <pc:sldLayoutMk cId="0" sldId="2147483851"/>
          </pc:sldLayoutMkLst>
        </pc:sldLayoutChg>
      </pc:sldMasterChg>
      <pc:sldMasterChg chg="add addSldLayout">
        <pc:chgData name="Bhakti Palkar" userId="S::bhaktiraul@somaiya.edu::f3af05c8-a5ae-4c80-9021-3bc2364bd200" providerId="AD" clId="Web-{219E7E02-BC0B-43C7-BCA2-089D8E17EC5C}" dt="2021-03-06T07:14:12.636" v="0"/>
        <pc:sldMasterMkLst>
          <pc:docMk/>
          <pc:sldMasterMk cId="4041307356" sldId="2147483891"/>
        </pc:sldMasterMkLst>
        <pc:sldLayoutChg chg="add">
          <pc:chgData name="Bhakti Palkar" userId="S::bhaktiraul@somaiya.edu::f3af05c8-a5ae-4c80-9021-3bc2364bd200" providerId="AD" clId="Web-{219E7E02-BC0B-43C7-BCA2-089D8E17EC5C}" dt="2021-03-06T07:14:12.636" v="0"/>
          <pc:sldLayoutMkLst>
            <pc:docMk/>
            <pc:sldMasterMk cId="4041307356" sldId="2147483891"/>
            <pc:sldLayoutMk cId="2766288271" sldId="2147483880"/>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271852586" sldId="2147483881"/>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3082547053" sldId="2147483882"/>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3120758303" sldId="2147483883"/>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1692753105" sldId="2147483884"/>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2207268390" sldId="2147483885"/>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317202555" sldId="2147483886"/>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735965409" sldId="2147483887"/>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627553394" sldId="2147483888"/>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612862535" sldId="2147483889"/>
          </pc:sldLayoutMkLst>
        </pc:sldLayoutChg>
        <pc:sldLayoutChg chg="add">
          <pc:chgData name="Bhakti Palkar" userId="S::bhaktiraul@somaiya.edu::f3af05c8-a5ae-4c80-9021-3bc2364bd200" providerId="AD" clId="Web-{219E7E02-BC0B-43C7-BCA2-089D8E17EC5C}" dt="2021-03-06T07:14:12.636" v="0"/>
          <pc:sldLayoutMkLst>
            <pc:docMk/>
            <pc:sldMasterMk cId="4041307356" sldId="2147483891"/>
            <pc:sldLayoutMk cId="2429286833" sldId="2147483890"/>
          </pc:sldLayoutMkLst>
        </pc:sldLayoutChg>
      </pc:sldMasterChg>
    </pc:docChg>
  </pc:docChgLst>
  <pc:docChgLst>
    <pc:chgData name="Bhakti Palkar" userId="S::bhaktiraul@somaiya.edu::f3af05c8-a5ae-4c80-9021-3bc2364bd200" providerId="AD" clId="Web-{0742FB12-C510-BA2A-2A97-52B1DB15A1C5}"/>
    <pc:docChg chg="addSld delSld modSld addMainMaster delMainMaster">
      <pc:chgData name="Bhakti Palkar" userId="S::bhaktiraul@somaiya.edu::f3af05c8-a5ae-4c80-9021-3bc2364bd200" providerId="AD" clId="Web-{0742FB12-C510-BA2A-2A97-52B1DB15A1C5}" dt="2021-03-23T06:15:03.540" v="524"/>
      <pc:docMkLst>
        <pc:docMk/>
      </pc:docMkLst>
      <pc:sldChg chg="modSp del mod modClrScheme chgLayout">
        <pc:chgData name="Bhakti Palkar" userId="S::bhaktiraul@somaiya.edu::f3af05c8-a5ae-4c80-9021-3bc2364bd200" providerId="AD" clId="Web-{0742FB12-C510-BA2A-2A97-52B1DB15A1C5}" dt="2021-03-23T05:36:01.849" v="381"/>
        <pc:sldMkLst>
          <pc:docMk/>
          <pc:sldMk cId="1646514026" sldId="257"/>
        </pc:sldMkLst>
        <pc:spChg chg="mod ord">
          <ac:chgData name="Bhakti Palkar" userId="S::bhaktiraul@somaiya.edu::f3af05c8-a5ae-4c80-9021-3bc2364bd200" providerId="AD" clId="Web-{0742FB12-C510-BA2A-2A97-52B1DB15A1C5}" dt="2021-03-23T05:13:58.842" v="31"/>
          <ac:spMkLst>
            <pc:docMk/>
            <pc:sldMk cId="1646514026" sldId="257"/>
            <ac:spMk id="2" creationId="{A9A06B6D-E7C8-4182-A7AB-2D53AE85D530}"/>
          </ac:spMkLst>
        </pc:spChg>
      </pc:sldChg>
      <pc:sldChg chg="modSp del mod modClrScheme chgLayout">
        <pc:chgData name="Bhakti Palkar" userId="S::bhaktiraul@somaiya.edu::f3af05c8-a5ae-4c80-9021-3bc2364bd200" providerId="AD" clId="Web-{0742FB12-C510-BA2A-2A97-52B1DB15A1C5}" dt="2021-03-23T05:26:41.989" v="237"/>
        <pc:sldMkLst>
          <pc:docMk/>
          <pc:sldMk cId="416900962" sldId="258"/>
        </pc:sldMkLst>
        <pc:spChg chg="mod ord">
          <ac:chgData name="Bhakti Palkar" userId="S::bhaktiraul@somaiya.edu::f3af05c8-a5ae-4c80-9021-3bc2364bd200" providerId="AD" clId="Web-{0742FB12-C510-BA2A-2A97-52B1DB15A1C5}" dt="2021-03-23T05:13:58.842" v="31"/>
          <ac:spMkLst>
            <pc:docMk/>
            <pc:sldMk cId="416900962" sldId="258"/>
            <ac:spMk id="2" creationId="{505ED8F6-E0F6-48D4-8966-7C40FA6DEBE3}"/>
          </ac:spMkLst>
        </pc:spChg>
        <pc:spChg chg="mod ord">
          <ac:chgData name="Bhakti Palkar" userId="S::bhaktiraul@somaiya.edu::f3af05c8-a5ae-4c80-9021-3bc2364bd200" providerId="AD" clId="Web-{0742FB12-C510-BA2A-2A97-52B1DB15A1C5}" dt="2021-03-23T05:13:58.842" v="31"/>
          <ac:spMkLst>
            <pc:docMk/>
            <pc:sldMk cId="416900962" sldId="258"/>
            <ac:spMk id="3" creationId="{53B1D61F-87AB-4032-B97D-1C0304555A9C}"/>
          </ac:spMkLst>
        </pc:spChg>
      </pc:sldChg>
      <pc:sldChg chg="addSp delSp modSp mod setBg modClrScheme setClrOvrMap delDesignElem chgLayout">
        <pc:chgData name="Bhakti Palkar" userId="S::bhaktiraul@somaiya.edu::f3af05c8-a5ae-4c80-9021-3bc2364bd200" providerId="AD" clId="Web-{0742FB12-C510-BA2A-2A97-52B1DB15A1C5}" dt="2021-03-23T05:34:19.143" v="379" actId="20577"/>
        <pc:sldMkLst>
          <pc:docMk/>
          <pc:sldMk cId="3781621811" sldId="259"/>
        </pc:sldMkLst>
        <pc:spChg chg="mod ord">
          <ac:chgData name="Bhakti Palkar" userId="S::bhaktiraul@somaiya.edu::f3af05c8-a5ae-4c80-9021-3bc2364bd200" providerId="AD" clId="Web-{0742FB12-C510-BA2A-2A97-52B1DB15A1C5}" dt="2021-03-23T05:24:06.016" v="159" actId="20577"/>
          <ac:spMkLst>
            <pc:docMk/>
            <pc:sldMk cId="3781621811" sldId="259"/>
            <ac:spMk id="2" creationId="{295C9D2D-EF11-4268-978A-24A7720638AC}"/>
          </ac:spMkLst>
        </pc:spChg>
        <pc:spChg chg="mod ord">
          <ac:chgData name="Bhakti Palkar" userId="S::bhaktiraul@somaiya.edu::f3af05c8-a5ae-4c80-9021-3bc2364bd200" providerId="AD" clId="Web-{0742FB12-C510-BA2A-2A97-52B1DB15A1C5}" dt="2021-03-23T05:34:19.143" v="379" actId="20577"/>
          <ac:spMkLst>
            <pc:docMk/>
            <pc:sldMk cId="3781621811" sldId="259"/>
            <ac:spMk id="3" creationId="{0E682C05-DB77-4791-BC4C-16A693EF94C7}"/>
          </ac:spMkLst>
        </pc:spChg>
        <pc:spChg chg="add">
          <ac:chgData name="Bhakti Palkar" userId="S::bhaktiraul@somaiya.edu::f3af05c8-a5ae-4c80-9021-3bc2364bd200" providerId="AD" clId="Web-{0742FB12-C510-BA2A-2A97-52B1DB15A1C5}" dt="2021-03-23T05:23:55.313" v="151"/>
          <ac:spMkLst>
            <pc:docMk/>
            <pc:sldMk cId="3781621811" sldId="259"/>
            <ac:spMk id="5" creationId="{B0890400-BB8B-4A44-AB63-65C7CA223EBA}"/>
          </ac:spMkLst>
        </pc:spChg>
        <pc:spChg chg="add del">
          <ac:chgData name="Bhakti Palkar" userId="S::bhaktiraul@somaiya.edu::f3af05c8-a5ae-4c80-9021-3bc2364bd200" providerId="AD" clId="Web-{0742FB12-C510-BA2A-2A97-52B1DB15A1C5}" dt="2021-03-23T05:13:14.904" v="28"/>
          <ac:spMkLst>
            <pc:docMk/>
            <pc:sldMk cId="3781621811" sldId="259"/>
            <ac:spMk id="8" creationId="{D0BE3D13-5BE5-4B05-AFCF-2A2E059D29F8}"/>
          </ac:spMkLst>
        </pc:spChg>
        <pc:spChg chg="add del">
          <ac:chgData name="Bhakti Palkar" userId="S::bhaktiraul@somaiya.edu::f3af05c8-a5ae-4c80-9021-3bc2364bd200" providerId="AD" clId="Web-{0742FB12-C510-BA2A-2A97-52B1DB15A1C5}" dt="2021-03-23T05:13:14.904" v="28"/>
          <ac:spMkLst>
            <pc:docMk/>
            <pc:sldMk cId="3781621811" sldId="259"/>
            <ac:spMk id="10" creationId="{76562092-3AA7-4EF0-9007-C44F879A1308}"/>
          </ac:spMkLst>
        </pc:spChg>
        <pc:spChg chg="add del">
          <ac:chgData name="Bhakti Palkar" userId="S::bhaktiraul@somaiya.edu::f3af05c8-a5ae-4c80-9021-3bc2364bd200" providerId="AD" clId="Web-{0742FB12-C510-BA2A-2A97-52B1DB15A1C5}" dt="2021-03-23T05:13:14.904" v="28"/>
          <ac:spMkLst>
            <pc:docMk/>
            <pc:sldMk cId="3781621811" sldId="259"/>
            <ac:spMk id="12" creationId="{1AC85C80-0175-4214-A13D-03C224658C16}"/>
          </ac:spMkLst>
        </pc:spChg>
        <pc:picChg chg="add del">
          <ac:chgData name="Bhakti Palkar" userId="S::bhaktiraul@somaiya.edu::f3af05c8-a5ae-4c80-9021-3bc2364bd200" providerId="AD" clId="Web-{0742FB12-C510-BA2A-2A97-52B1DB15A1C5}" dt="2021-03-23T05:13:14.904" v="28"/>
          <ac:picMkLst>
            <pc:docMk/>
            <pc:sldMk cId="3781621811" sldId="259"/>
            <ac:picMk id="14" creationId="{E60B620B-3E81-4075-BC12-D4FB3E299C70}"/>
          </ac:picMkLst>
        </pc:picChg>
        <pc:cxnChg chg="add">
          <ac:chgData name="Bhakti Palkar" userId="S::bhaktiraul@somaiya.edu::f3af05c8-a5ae-4c80-9021-3bc2364bd200" providerId="AD" clId="Web-{0742FB12-C510-BA2A-2A97-52B1DB15A1C5}" dt="2021-03-23T05:23:55.313" v="151"/>
          <ac:cxnSpMkLst>
            <pc:docMk/>
            <pc:sldMk cId="3781621811" sldId="259"/>
            <ac:cxnSpMk id="6" creationId="{4D39B797-CDC6-4529-8A36-9CBFC9816337}"/>
          </ac:cxnSpMkLst>
        </pc:cxnChg>
      </pc:sldChg>
      <pc:sldChg chg="addSp delSp modSp mod setBg modClrScheme addAnim delDesignElem chgLayout">
        <pc:chgData name="Bhakti Palkar" userId="S::bhaktiraul@somaiya.edu::f3af05c8-a5ae-4c80-9021-3bc2364bd200" providerId="AD" clId="Web-{0742FB12-C510-BA2A-2A97-52B1DB15A1C5}" dt="2021-03-23T05:14:06.733" v="32"/>
        <pc:sldMkLst>
          <pc:docMk/>
          <pc:sldMk cId="4008491234" sldId="261"/>
        </pc:sldMkLst>
        <pc:spChg chg="mod ord">
          <ac:chgData name="Bhakti Palkar" userId="S::bhaktiraul@somaiya.edu::f3af05c8-a5ae-4c80-9021-3bc2364bd200" providerId="AD" clId="Web-{0742FB12-C510-BA2A-2A97-52B1DB15A1C5}" dt="2021-03-23T05:13:58.842" v="31"/>
          <ac:spMkLst>
            <pc:docMk/>
            <pc:sldMk cId="4008491234" sldId="261"/>
            <ac:spMk id="2" creationId="{FB248745-C5FB-4679-AD6D-D56168791243}"/>
          </ac:spMkLst>
        </pc:spChg>
        <pc:spChg chg="add del">
          <ac:chgData name="Bhakti Palkar" userId="S::bhaktiraul@somaiya.edu::f3af05c8-a5ae-4c80-9021-3bc2364bd200" providerId="AD" clId="Web-{0742FB12-C510-BA2A-2A97-52B1DB15A1C5}" dt="2021-03-23T05:11:25.635" v="15"/>
          <ac:spMkLst>
            <pc:docMk/>
            <pc:sldMk cId="4008491234" sldId="261"/>
            <ac:spMk id="4" creationId="{7C8D231A-EC46-4736-B00F-76D307082204}"/>
          </ac:spMkLst>
        </pc:spChg>
        <pc:spChg chg="add del">
          <ac:chgData name="Bhakti Palkar" userId="S::bhaktiraul@somaiya.edu::f3af05c8-a5ae-4c80-9021-3bc2364bd200" providerId="AD" clId="Web-{0742FB12-C510-BA2A-2A97-52B1DB15A1C5}" dt="2021-03-23T05:11:25.635" v="15"/>
          <ac:spMkLst>
            <pc:docMk/>
            <pc:sldMk cId="4008491234" sldId="261"/>
            <ac:spMk id="5" creationId="{7A9074EF-75C6-40E4-B8AE-48DDDC359D40}"/>
          </ac:spMkLst>
        </pc:spChg>
        <pc:spChg chg="add del">
          <ac:chgData name="Bhakti Palkar" userId="S::bhaktiraul@somaiya.edu::f3af05c8-a5ae-4c80-9021-3bc2364bd200" providerId="AD" clId="Web-{0742FB12-C510-BA2A-2A97-52B1DB15A1C5}" dt="2021-03-23T05:11:25.635" v="15"/>
          <ac:spMkLst>
            <pc:docMk/>
            <pc:sldMk cId="4008491234" sldId="261"/>
            <ac:spMk id="11" creationId="{7BA5DE79-30D1-4A10-8DB9-0A6E523A9723}"/>
          </ac:spMkLst>
        </pc:spChg>
        <pc:spChg chg="add del">
          <ac:chgData name="Bhakti Palkar" userId="S::bhaktiraul@somaiya.edu::f3af05c8-a5ae-4c80-9021-3bc2364bd200" providerId="AD" clId="Web-{0742FB12-C510-BA2A-2A97-52B1DB15A1C5}" dt="2021-03-23T05:11:25.635" v="15"/>
          <ac:spMkLst>
            <pc:docMk/>
            <pc:sldMk cId="4008491234" sldId="261"/>
            <ac:spMk id="13" creationId="{9ABD0D63-D23F-4AE7-8270-4185EF9C1C25}"/>
          </ac:spMkLst>
        </pc:spChg>
        <pc:spChg chg="add del">
          <ac:chgData name="Bhakti Palkar" userId="S::bhaktiraul@somaiya.edu::f3af05c8-a5ae-4c80-9021-3bc2364bd200" providerId="AD" clId="Web-{0742FB12-C510-BA2A-2A97-52B1DB15A1C5}" dt="2021-03-23T05:11:25.635" v="15"/>
          <ac:spMkLst>
            <pc:docMk/>
            <pc:sldMk cId="4008491234" sldId="261"/>
            <ac:spMk id="15" creationId="{72168E9E-94E9-4BE3-B88C-C8A468117753}"/>
          </ac:spMkLst>
        </pc:spChg>
        <pc:spChg chg="add del">
          <ac:chgData name="Bhakti Palkar" userId="S::bhaktiraul@somaiya.edu::f3af05c8-a5ae-4c80-9021-3bc2364bd200" providerId="AD" clId="Web-{0742FB12-C510-BA2A-2A97-52B1DB15A1C5}" dt="2021-03-23T05:11:25.635" v="15"/>
          <ac:spMkLst>
            <pc:docMk/>
            <pc:sldMk cId="4008491234" sldId="261"/>
            <ac:spMk id="17" creationId="{12107AC1-AA0D-4097-B03D-FD3C632AB886}"/>
          </ac:spMkLst>
        </pc:spChg>
        <pc:spChg chg="del">
          <ac:chgData name="Bhakti Palkar" userId="S::bhaktiraul@somaiya.edu::f3af05c8-a5ae-4c80-9021-3bc2364bd200" providerId="AD" clId="Web-{0742FB12-C510-BA2A-2A97-52B1DB15A1C5}" dt="2021-03-23T05:10:06.508" v="10"/>
          <ac:spMkLst>
            <pc:docMk/>
            <pc:sldMk cId="4008491234" sldId="261"/>
            <ac:spMk id="18" creationId="{577D6B2E-37A3-429E-A37C-F30ED6487282}"/>
          </ac:spMkLst>
        </pc:spChg>
        <pc:spChg chg="del">
          <ac:chgData name="Bhakti Palkar" userId="S::bhaktiraul@somaiya.edu::f3af05c8-a5ae-4c80-9021-3bc2364bd200" providerId="AD" clId="Web-{0742FB12-C510-BA2A-2A97-52B1DB15A1C5}" dt="2021-03-23T05:10:06.508" v="10"/>
          <ac:spMkLst>
            <pc:docMk/>
            <pc:sldMk cId="4008491234" sldId="261"/>
            <ac:spMk id="19" creationId="{5CEAD642-85CF-4750-8432-7C80C901F001}"/>
          </ac:spMkLst>
        </pc:spChg>
        <pc:spChg chg="del">
          <ac:chgData name="Bhakti Palkar" userId="S::bhaktiraul@somaiya.edu::f3af05c8-a5ae-4c80-9021-3bc2364bd200" providerId="AD" clId="Web-{0742FB12-C510-BA2A-2A97-52B1DB15A1C5}" dt="2021-03-23T05:10:06.508" v="10"/>
          <ac:spMkLst>
            <pc:docMk/>
            <pc:sldMk cId="4008491234" sldId="261"/>
            <ac:spMk id="20" creationId="{FA33EEAE-15D5-4119-8C1E-89D943F911EF}"/>
          </ac:spMkLst>
        </pc:spChg>
        <pc:spChg chg="del">
          <ac:chgData name="Bhakti Palkar" userId="S::bhaktiraul@somaiya.edu::f3af05c8-a5ae-4c80-9021-3bc2364bd200" providerId="AD" clId="Web-{0742FB12-C510-BA2A-2A97-52B1DB15A1C5}" dt="2021-03-23T05:10:06.508" v="10"/>
          <ac:spMkLst>
            <pc:docMk/>
            <pc:sldMk cId="4008491234" sldId="261"/>
            <ac:spMk id="22" creationId="{730D8B3B-9B80-4025-B934-26DC7D7CD231}"/>
          </ac:spMkLst>
        </pc:spChg>
        <pc:spChg chg="del">
          <ac:chgData name="Bhakti Palkar" userId="S::bhaktiraul@somaiya.edu::f3af05c8-a5ae-4c80-9021-3bc2364bd200" providerId="AD" clId="Web-{0742FB12-C510-BA2A-2A97-52B1DB15A1C5}" dt="2021-03-23T05:10:06.508" v="10"/>
          <ac:spMkLst>
            <pc:docMk/>
            <pc:sldMk cId="4008491234" sldId="261"/>
            <ac:spMk id="24" creationId="{1064D5D5-227B-4F66-9AEA-46F570E793BD}"/>
          </ac:spMkLst>
        </pc:spChg>
        <pc:spChg chg="del">
          <ac:chgData name="Bhakti Palkar" userId="S::bhaktiraul@somaiya.edu::f3af05c8-a5ae-4c80-9021-3bc2364bd200" providerId="AD" clId="Web-{0742FB12-C510-BA2A-2A97-52B1DB15A1C5}" dt="2021-03-23T05:10:06.508" v="10"/>
          <ac:spMkLst>
            <pc:docMk/>
            <pc:sldMk cId="4008491234" sldId="261"/>
            <ac:spMk id="26" creationId="{646B67A4-D328-4747-A82B-65E84FA46368}"/>
          </ac:spMkLst>
        </pc:spChg>
        <pc:spChg chg="del">
          <ac:chgData name="Bhakti Palkar" userId="S::bhaktiraul@somaiya.edu::f3af05c8-a5ae-4c80-9021-3bc2364bd200" providerId="AD" clId="Web-{0742FB12-C510-BA2A-2A97-52B1DB15A1C5}" dt="2021-03-23T05:10:06.508" v="10"/>
          <ac:spMkLst>
            <pc:docMk/>
            <pc:sldMk cId="4008491234" sldId="261"/>
            <ac:spMk id="28" creationId="{B5A1B09C-1565-46F8-B70F-621C5EB48A09}"/>
          </ac:spMkLst>
        </pc:spChg>
        <pc:spChg chg="add del">
          <ac:chgData name="Bhakti Palkar" userId="S::bhaktiraul@somaiya.edu::f3af05c8-a5ae-4c80-9021-3bc2364bd200" providerId="AD" clId="Web-{0742FB12-C510-BA2A-2A97-52B1DB15A1C5}" dt="2021-03-23T05:11:25.635" v="15"/>
          <ac:spMkLst>
            <pc:docMk/>
            <pc:sldMk cId="4008491234" sldId="261"/>
            <ac:spMk id="30" creationId="{3C38C329-05C1-44E0-942C-D7A60A7F2810}"/>
          </ac:spMkLst>
        </pc:spChg>
        <pc:spChg chg="add del">
          <ac:chgData name="Bhakti Palkar" userId="S::bhaktiraul@somaiya.edu::f3af05c8-a5ae-4c80-9021-3bc2364bd200" providerId="AD" clId="Web-{0742FB12-C510-BA2A-2A97-52B1DB15A1C5}" dt="2021-03-23T05:11:25.635" v="15"/>
          <ac:spMkLst>
            <pc:docMk/>
            <pc:sldMk cId="4008491234" sldId="261"/>
            <ac:spMk id="32" creationId="{DA98F3A3-687B-4002-93F2-58E8590DC79F}"/>
          </ac:spMkLst>
        </pc:spChg>
        <pc:spChg chg="add del">
          <ac:chgData name="Bhakti Palkar" userId="S::bhaktiraul@somaiya.edu::f3af05c8-a5ae-4c80-9021-3bc2364bd200" providerId="AD" clId="Web-{0742FB12-C510-BA2A-2A97-52B1DB15A1C5}" dt="2021-03-23T05:11:25.635" v="15"/>
          <ac:spMkLst>
            <pc:docMk/>
            <pc:sldMk cId="4008491234" sldId="261"/>
            <ac:spMk id="34" creationId="{6022293D-C4C8-42FD-B956-66067C3C6B20}"/>
          </ac:spMkLst>
        </pc:spChg>
        <pc:spChg chg="del">
          <ac:chgData name="Bhakti Palkar" userId="S::bhaktiraul@somaiya.edu::f3af05c8-a5ae-4c80-9021-3bc2364bd200" providerId="AD" clId="Web-{0742FB12-C510-BA2A-2A97-52B1DB15A1C5}" dt="2021-03-23T05:10:06.508" v="10"/>
          <ac:spMkLst>
            <pc:docMk/>
            <pc:sldMk cId="4008491234" sldId="261"/>
            <ac:spMk id="35" creationId="{8C516CC8-80AC-446C-A56E-9F54B7210402}"/>
          </ac:spMkLst>
        </pc:spChg>
        <pc:spChg chg="add del">
          <ac:chgData name="Bhakti Palkar" userId="S::bhaktiraul@somaiya.edu::f3af05c8-a5ae-4c80-9021-3bc2364bd200" providerId="AD" clId="Web-{0742FB12-C510-BA2A-2A97-52B1DB15A1C5}" dt="2021-03-23T05:13:53.092" v="30"/>
          <ac:spMkLst>
            <pc:docMk/>
            <pc:sldMk cId="4008491234" sldId="261"/>
            <ac:spMk id="36" creationId="{BE194971-2F2D-44B0-8AE6-FF2DCCEE0A96}"/>
          </ac:spMkLst>
        </pc:spChg>
        <pc:spChg chg="add del">
          <ac:chgData name="Bhakti Palkar" userId="S::bhaktiraul@somaiya.edu::f3af05c8-a5ae-4c80-9021-3bc2364bd200" providerId="AD" clId="Web-{0742FB12-C510-BA2A-2A97-52B1DB15A1C5}" dt="2021-03-23T05:13:53.092" v="30"/>
          <ac:spMkLst>
            <pc:docMk/>
            <pc:sldMk cId="4008491234" sldId="261"/>
            <ac:spMk id="37" creationId="{1FF9A61E-EB11-4C46-82E1-3E00A3B4B4D6}"/>
          </ac:spMkLst>
        </pc:spChg>
        <pc:spChg chg="add del">
          <ac:chgData name="Bhakti Palkar" userId="S::bhaktiraul@somaiya.edu::f3af05c8-a5ae-4c80-9021-3bc2364bd200" providerId="AD" clId="Web-{0742FB12-C510-BA2A-2A97-52B1DB15A1C5}" dt="2021-03-23T05:13:53.092" v="30"/>
          <ac:spMkLst>
            <pc:docMk/>
            <pc:sldMk cId="4008491234" sldId="261"/>
            <ac:spMk id="40" creationId="{9ABC736F-FD1E-4980-876D-E5C38773936B}"/>
          </ac:spMkLst>
        </pc:spChg>
        <pc:spChg chg="add del">
          <ac:chgData name="Bhakti Palkar" userId="S::bhaktiraul@somaiya.edu::f3af05c8-a5ae-4c80-9021-3bc2364bd200" providerId="AD" clId="Web-{0742FB12-C510-BA2A-2A97-52B1DB15A1C5}" dt="2021-03-23T05:13:53.092" v="30"/>
          <ac:spMkLst>
            <pc:docMk/>
            <pc:sldMk cId="4008491234" sldId="261"/>
            <ac:spMk id="42" creationId="{8D98EE46-797C-45B8-8337-491B94E0583F}"/>
          </ac:spMkLst>
        </pc:spChg>
        <pc:spChg chg="add del">
          <ac:chgData name="Bhakti Palkar" userId="S::bhaktiraul@somaiya.edu::f3af05c8-a5ae-4c80-9021-3bc2364bd200" providerId="AD" clId="Web-{0742FB12-C510-BA2A-2A97-52B1DB15A1C5}" dt="2021-03-23T05:13:14.904" v="28"/>
          <ac:spMkLst>
            <pc:docMk/>
            <pc:sldMk cId="4008491234" sldId="261"/>
            <ac:spMk id="43" creationId="{7BA5DE79-30D1-4A10-8DB9-0A6E523A9723}"/>
          </ac:spMkLst>
        </pc:spChg>
        <pc:spChg chg="add del">
          <ac:chgData name="Bhakti Palkar" userId="S::bhaktiraul@somaiya.edu::f3af05c8-a5ae-4c80-9021-3bc2364bd200" providerId="AD" clId="Web-{0742FB12-C510-BA2A-2A97-52B1DB15A1C5}" dt="2021-03-23T05:13:14.904" v="28"/>
          <ac:spMkLst>
            <pc:docMk/>
            <pc:sldMk cId="4008491234" sldId="261"/>
            <ac:spMk id="45" creationId="{9ABD0D63-D23F-4AE7-8270-4185EF9C1C25}"/>
          </ac:spMkLst>
        </pc:spChg>
        <pc:spChg chg="add del">
          <ac:chgData name="Bhakti Palkar" userId="S::bhaktiraul@somaiya.edu::f3af05c8-a5ae-4c80-9021-3bc2364bd200" providerId="AD" clId="Web-{0742FB12-C510-BA2A-2A97-52B1DB15A1C5}" dt="2021-03-23T05:13:53.092" v="30"/>
          <ac:spMkLst>
            <pc:docMk/>
            <pc:sldMk cId="4008491234" sldId="261"/>
            <ac:spMk id="46" creationId="{3915B512-930A-40F0-82A6-4895B71A9566}"/>
          </ac:spMkLst>
        </pc:spChg>
        <pc:spChg chg="add del">
          <ac:chgData name="Bhakti Palkar" userId="S::bhaktiraul@somaiya.edu::f3af05c8-a5ae-4c80-9021-3bc2364bd200" providerId="AD" clId="Web-{0742FB12-C510-BA2A-2A97-52B1DB15A1C5}" dt="2021-03-23T05:13:14.904" v="28"/>
          <ac:spMkLst>
            <pc:docMk/>
            <pc:sldMk cId="4008491234" sldId="261"/>
            <ac:spMk id="47" creationId="{72168E9E-94E9-4BE3-B88C-C8A468117753}"/>
          </ac:spMkLst>
        </pc:spChg>
        <pc:spChg chg="add">
          <ac:chgData name="Bhakti Palkar" userId="S::bhaktiraul@somaiya.edu::f3af05c8-a5ae-4c80-9021-3bc2364bd200" providerId="AD" clId="Web-{0742FB12-C510-BA2A-2A97-52B1DB15A1C5}" dt="2021-03-23T05:14:06.733" v="32"/>
          <ac:spMkLst>
            <pc:docMk/>
            <pc:sldMk cId="4008491234" sldId="261"/>
            <ac:spMk id="48" creationId="{BE194971-2F2D-44B0-8AE6-FF2DCCEE0A96}"/>
          </ac:spMkLst>
        </pc:spChg>
        <pc:spChg chg="add del">
          <ac:chgData name="Bhakti Palkar" userId="S::bhaktiraul@somaiya.edu::f3af05c8-a5ae-4c80-9021-3bc2364bd200" providerId="AD" clId="Web-{0742FB12-C510-BA2A-2A97-52B1DB15A1C5}" dt="2021-03-23T05:13:14.904" v="28"/>
          <ac:spMkLst>
            <pc:docMk/>
            <pc:sldMk cId="4008491234" sldId="261"/>
            <ac:spMk id="49" creationId="{12107AC1-AA0D-4097-B03D-FD3C632AB886}"/>
          </ac:spMkLst>
        </pc:spChg>
        <pc:spChg chg="add">
          <ac:chgData name="Bhakti Palkar" userId="S::bhaktiraul@somaiya.edu::f3af05c8-a5ae-4c80-9021-3bc2364bd200" providerId="AD" clId="Web-{0742FB12-C510-BA2A-2A97-52B1DB15A1C5}" dt="2021-03-23T05:14:06.733" v="32"/>
          <ac:spMkLst>
            <pc:docMk/>
            <pc:sldMk cId="4008491234" sldId="261"/>
            <ac:spMk id="50" creationId="{1FF9A61E-EB11-4C46-82E1-3E00A3B4B4D6}"/>
          </ac:spMkLst>
        </pc:spChg>
        <pc:spChg chg="add del">
          <ac:chgData name="Bhakti Palkar" userId="S::bhaktiraul@somaiya.edu::f3af05c8-a5ae-4c80-9021-3bc2364bd200" providerId="AD" clId="Web-{0742FB12-C510-BA2A-2A97-52B1DB15A1C5}" dt="2021-03-23T05:13:14.904" v="28"/>
          <ac:spMkLst>
            <pc:docMk/>
            <pc:sldMk cId="4008491234" sldId="261"/>
            <ac:spMk id="51" creationId="{7C8D231A-EC46-4736-B00F-76D307082204}"/>
          </ac:spMkLst>
        </pc:spChg>
        <pc:spChg chg="add del">
          <ac:chgData name="Bhakti Palkar" userId="S::bhaktiraul@somaiya.edu::f3af05c8-a5ae-4c80-9021-3bc2364bd200" providerId="AD" clId="Web-{0742FB12-C510-BA2A-2A97-52B1DB15A1C5}" dt="2021-03-23T05:13:14.904" v="28"/>
          <ac:spMkLst>
            <pc:docMk/>
            <pc:sldMk cId="4008491234" sldId="261"/>
            <ac:spMk id="53" creationId="{8F3CF990-ACB8-443A-BB74-D36EC8A00B02}"/>
          </ac:spMkLst>
        </pc:spChg>
        <pc:spChg chg="add">
          <ac:chgData name="Bhakti Palkar" userId="S::bhaktiraul@somaiya.edu::f3af05c8-a5ae-4c80-9021-3bc2364bd200" providerId="AD" clId="Web-{0742FB12-C510-BA2A-2A97-52B1DB15A1C5}" dt="2021-03-23T05:14:06.733" v="32"/>
          <ac:spMkLst>
            <pc:docMk/>
            <pc:sldMk cId="4008491234" sldId="261"/>
            <ac:spMk id="54" creationId="{9ABC736F-FD1E-4980-876D-E5C38773936B}"/>
          </ac:spMkLst>
        </pc:spChg>
        <pc:spChg chg="add">
          <ac:chgData name="Bhakti Palkar" userId="S::bhaktiraul@somaiya.edu::f3af05c8-a5ae-4c80-9021-3bc2364bd200" providerId="AD" clId="Web-{0742FB12-C510-BA2A-2A97-52B1DB15A1C5}" dt="2021-03-23T05:14:06.733" v="32"/>
          <ac:spMkLst>
            <pc:docMk/>
            <pc:sldMk cId="4008491234" sldId="261"/>
            <ac:spMk id="56" creationId="{8D98EE46-797C-45B8-8337-491B94E0583F}"/>
          </ac:spMkLst>
        </pc:spChg>
        <pc:spChg chg="add del">
          <ac:chgData name="Bhakti Palkar" userId="S::bhaktiraul@somaiya.edu::f3af05c8-a5ae-4c80-9021-3bc2364bd200" providerId="AD" clId="Web-{0742FB12-C510-BA2A-2A97-52B1DB15A1C5}" dt="2021-03-23T05:13:14.904" v="28"/>
          <ac:spMkLst>
            <pc:docMk/>
            <pc:sldMk cId="4008491234" sldId="261"/>
            <ac:spMk id="57" creationId="{65F94F98-3A57-49AA-838E-91AAF600B6EE}"/>
          </ac:spMkLst>
        </pc:spChg>
        <pc:spChg chg="add">
          <ac:chgData name="Bhakti Palkar" userId="S::bhaktiraul@somaiya.edu::f3af05c8-a5ae-4c80-9021-3bc2364bd200" providerId="AD" clId="Web-{0742FB12-C510-BA2A-2A97-52B1DB15A1C5}" dt="2021-03-23T05:14:06.733" v="32"/>
          <ac:spMkLst>
            <pc:docMk/>
            <pc:sldMk cId="4008491234" sldId="261"/>
            <ac:spMk id="60" creationId="{3915B512-930A-40F0-82A6-4895B71A9566}"/>
          </ac:spMkLst>
        </pc:spChg>
        <pc:spChg chg="add del">
          <ac:chgData name="Bhakti Palkar" userId="S::bhaktiraul@somaiya.edu::f3af05c8-a5ae-4c80-9021-3bc2364bd200" providerId="AD" clId="Web-{0742FB12-C510-BA2A-2A97-52B1DB15A1C5}" dt="2021-03-23T05:13:14.904" v="28"/>
          <ac:spMkLst>
            <pc:docMk/>
            <pc:sldMk cId="4008491234" sldId="261"/>
            <ac:spMk id="61" creationId="{A0B5529D-5CAA-4BF2-B5C9-34705E7661F9}"/>
          </ac:spMkLst>
        </pc:spChg>
        <pc:spChg chg="add del">
          <ac:chgData name="Bhakti Palkar" userId="S::bhaktiraul@somaiya.edu::f3af05c8-a5ae-4c80-9021-3bc2364bd200" providerId="AD" clId="Web-{0742FB12-C510-BA2A-2A97-52B1DB15A1C5}" dt="2021-03-23T05:13:14.904" v="28"/>
          <ac:spMkLst>
            <pc:docMk/>
            <pc:sldMk cId="4008491234" sldId="261"/>
            <ac:spMk id="63" creationId="{FBD68200-BC03-4015-860B-CD5C30CD76B8}"/>
          </ac:spMkLst>
        </pc:spChg>
        <pc:spChg chg="add del">
          <ac:chgData name="Bhakti Palkar" userId="S::bhaktiraul@somaiya.edu::f3af05c8-a5ae-4c80-9021-3bc2364bd200" providerId="AD" clId="Web-{0742FB12-C510-BA2A-2A97-52B1DB15A1C5}" dt="2021-03-23T05:13:14.904" v="28"/>
          <ac:spMkLst>
            <pc:docMk/>
            <pc:sldMk cId="4008491234" sldId="261"/>
            <ac:spMk id="65" creationId="{332A6F87-AC28-4AA8-B8A6-AEBC67BD0D64}"/>
          </ac:spMkLst>
        </pc:spChg>
        <pc:picChg chg="add del">
          <ac:chgData name="Bhakti Palkar" userId="S::bhaktiraul@somaiya.edu::f3af05c8-a5ae-4c80-9021-3bc2364bd200" providerId="AD" clId="Web-{0742FB12-C510-BA2A-2A97-52B1DB15A1C5}" dt="2021-03-23T05:11:25.635" v="15"/>
          <ac:picMkLst>
            <pc:docMk/>
            <pc:sldMk cId="4008491234" sldId="261"/>
            <ac:picMk id="6" creationId="{483018C7-4970-4022-A967-85B66E74F008}"/>
          </ac:picMkLst>
        </pc:picChg>
        <pc:picChg chg="add del">
          <ac:chgData name="Bhakti Palkar" userId="S::bhaktiraul@somaiya.edu::f3af05c8-a5ae-4c80-9021-3bc2364bd200" providerId="AD" clId="Web-{0742FB12-C510-BA2A-2A97-52B1DB15A1C5}" dt="2021-03-23T05:11:25.635" v="15"/>
          <ac:picMkLst>
            <pc:docMk/>
            <pc:sldMk cId="4008491234" sldId="261"/>
            <ac:picMk id="7" creationId="{3DBBA26C-89C3-411F-9753-606A413F89AF}"/>
          </ac:picMkLst>
        </pc:picChg>
        <pc:picChg chg="add del">
          <ac:chgData name="Bhakti Palkar" userId="S::bhaktiraul@somaiya.edu::f3af05c8-a5ae-4c80-9021-3bc2364bd200" providerId="AD" clId="Web-{0742FB12-C510-BA2A-2A97-52B1DB15A1C5}" dt="2021-03-23T05:11:25.635" v="15"/>
          <ac:picMkLst>
            <pc:docMk/>
            <pc:sldMk cId="4008491234" sldId="261"/>
            <ac:picMk id="9" creationId="{EEAD2215-6311-4D1C-B6B5-F57CB6BFCBCA}"/>
          </ac:picMkLst>
        </pc:picChg>
        <pc:picChg chg="add del">
          <ac:chgData name="Bhakti Palkar" userId="S::bhaktiraul@somaiya.edu::f3af05c8-a5ae-4c80-9021-3bc2364bd200" providerId="AD" clId="Web-{0742FB12-C510-BA2A-2A97-52B1DB15A1C5}" dt="2021-03-23T05:13:14.904" v="28"/>
          <ac:picMkLst>
            <pc:docMk/>
            <pc:sldMk cId="4008491234" sldId="261"/>
            <ac:picMk id="39" creationId="{3DBBA26C-89C3-411F-9753-606A413F89AF}"/>
          </ac:picMkLst>
        </pc:picChg>
        <pc:picChg chg="add del">
          <ac:chgData name="Bhakti Palkar" userId="S::bhaktiraul@somaiya.edu::f3af05c8-a5ae-4c80-9021-3bc2364bd200" providerId="AD" clId="Web-{0742FB12-C510-BA2A-2A97-52B1DB15A1C5}" dt="2021-03-23T05:13:14.904" v="28"/>
          <ac:picMkLst>
            <pc:docMk/>
            <pc:sldMk cId="4008491234" sldId="261"/>
            <ac:picMk id="41" creationId="{EEAD2215-6311-4D1C-B6B5-F57CB6BFCBCA}"/>
          </ac:picMkLst>
        </pc:picChg>
        <pc:picChg chg="add del">
          <ac:chgData name="Bhakti Palkar" userId="S::bhaktiraul@somaiya.edu::f3af05c8-a5ae-4c80-9021-3bc2364bd200" providerId="AD" clId="Web-{0742FB12-C510-BA2A-2A97-52B1DB15A1C5}" dt="2021-03-23T05:13:14.904" v="28"/>
          <ac:picMkLst>
            <pc:docMk/>
            <pc:sldMk cId="4008491234" sldId="261"/>
            <ac:picMk id="55" creationId="{00B98862-BEE1-44FB-A335-A1B9106B445E}"/>
          </ac:picMkLst>
        </pc:picChg>
        <pc:picChg chg="add del">
          <ac:chgData name="Bhakti Palkar" userId="S::bhaktiraul@somaiya.edu::f3af05c8-a5ae-4c80-9021-3bc2364bd200" providerId="AD" clId="Web-{0742FB12-C510-BA2A-2A97-52B1DB15A1C5}" dt="2021-03-23T05:13:14.904" v="28"/>
          <ac:picMkLst>
            <pc:docMk/>
            <pc:sldMk cId="4008491234" sldId="261"/>
            <ac:picMk id="59" creationId="{7185CF21-0594-48C0-9F3E-254D6BCE9D9B}"/>
          </ac:picMkLst>
        </pc:picChg>
        <pc:cxnChg chg="add del">
          <ac:chgData name="Bhakti Palkar" userId="S::bhaktiraul@somaiya.edu::f3af05c8-a5ae-4c80-9021-3bc2364bd200" providerId="AD" clId="Web-{0742FB12-C510-BA2A-2A97-52B1DB15A1C5}" dt="2021-03-23T05:13:53.092" v="30"/>
          <ac:cxnSpMkLst>
            <pc:docMk/>
            <pc:sldMk cId="4008491234" sldId="261"/>
            <ac:cxnSpMk id="38" creationId="{5E564EB3-35F2-4EFF-87DC-642DC020526D}"/>
          </ac:cxnSpMkLst>
        </pc:cxnChg>
        <pc:cxnChg chg="add del">
          <ac:chgData name="Bhakti Palkar" userId="S::bhaktiraul@somaiya.edu::f3af05c8-a5ae-4c80-9021-3bc2364bd200" providerId="AD" clId="Web-{0742FB12-C510-BA2A-2A97-52B1DB15A1C5}" dt="2021-03-23T05:13:53.092" v="30"/>
          <ac:cxnSpMkLst>
            <pc:docMk/>
            <pc:sldMk cId="4008491234" sldId="261"/>
            <ac:cxnSpMk id="44" creationId="{4E4CA735-62CB-4665-AA7D-4A259E3F7CE6}"/>
          </ac:cxnSpMkLst>
        </pc:cxnChg>
        <pc:cxnChg chg="add">
          <ac:chgData name="Bhakti Palkar" userId="S::bhaktiraul@somaiya.edu::f3af05c8-a5ae-4c80-9021-3bc2364bd200" providerId="AD" clId="Web-{0742FB12-C510-BA2A-2A97-52B1DB15A1C5}" dt="2021-03-23T05:14:06.733" v="32"/>
          <ac:cxnSpMkLst>
            <pc:docMk/>
            <pc:sldMk cId="4008491234" sldId="261"/>
            <ac:cxnSpMk id="52" creationId="{5E564EB3-35F2-4EFF-87DC-642DC020526D}"/>
          </ac:cxnSpMkLst>
        </pc:cxnChg>
        <pc:cxnChg chg="add">
          <ac:chgData name="Bhakti Palkar" userId="S::bhaktiraul@somaiya.edu::f3af05c8-a5ae-4c80-9021-3bc2364bd200" providerId="AD" clId="Web-{0742FB12-C510-BA2A-2A97-52B1DB15A1C5}" dt="2021-03-23T05:14:06.733" v="32"/>
          <ac:cxnSpMkLst>
            <pc:docMk/>
            <pc:sldMk cId="4008491234" sldId="261"/>
            <ac:cxnSpMk id="58" creationId="{4E4CA735-62CB-4665-AA7D-4A259E3F7CE6}"/>
          </ac:cxnSpMkLst>
        </pc:cxnChg>
      </pc:sldChg>
      <pc:sldChg chg="addSp delSp modSp del mod modClrScheme setClrOvrMap delDesignElem chgLayout">
        <pc:chgData name="Bhakti Palkar" userId="S::bhaktiraul@somaiya.edu::f3af05c8-a5ae-4c80-9021-3bc2364bd200" providerId="AD" clId="Web-{0742FB12-C510-BA2A-2A97-52B1DB15A1C5}" dt="2021-03-23T05:16:12.987" v="34"/>
        <pc:sldMkLst>
          <pc:docMk/>
          <pc:sldMk cId="2456673916" sldId="262"/>
        </pc:sldMkLst>
        <pc:spChg chg="mod ord">
          <ac:chgData name="Bhakti Palkar" userId="S::bhaktiraul@somaiya.edu::f3af05c8-a5ae-4c80-9021-3bc2364bd200" providerId="AD" clId="Web-{0742FB12-C510-BA2A-2A97-52B1DB15A1C5}" dt="2021-03-23T05:13:58.842" v="31"/>
          <ac:spMkLst>
            <pc:docMk/>
            <pc:sldMk cId="2456673916" sldId="262"/>
            <ac:spMk id="2" creationId="{E71C9E64-5DF0-4F59-BCE9-8DDB8D22232F}"/>
          </ac:spMkLst>
        </pc:spChg>
        <pc:spChg chg="mod ord">
          <ac:chgData name="Bhakti Palkar" userId="S::bhaktiraul@somaiya.edu::f3af05c8-a5ae-4c80-9021-3bc2364bd200" providerId="AD" clId="Web-{0742FB12-C510-BA2A-2A97-52B1DB15A1C5}" dt="2021-03-23T05:13:58.842" v="31"/>
          <ac:spMkLst>
            <pc:docMk/>
            <pc:sldMk cId="2456673916" sldId="262"/>
            <ac:spMk id="3" creationId="{52B4E952-D35A-4409-9D67-FD719013F856}"/>
          </ac:spMkLst>
        </pc:spChg>
        <pc:spChg chg="add del">
          <ac:chgData name="Bhakti Palkar" userId="S::bhaktiraul@somaiya.edu::f3af05c8-a5ae-4c80-9021-3bc2364bd200" providerId="AD" clId="Web-{0742FB12-C510-BA2A-2A97-52B1DB15A1C5}" dt="2021-03-23T05:11:45.682" v="19"/>
          <ac:spMkLst>
            <pc:docMk/>
            <pc:sldMk cId="2456673916" sldId="262"/>
            <ac:spMk id="5" creationId="{8D8B8BFF-ABC6-4302-9767-D2ADEE381FA8}"/>
          </ac:spMkLst>
        </pc:spChg>
        <pc:spChg chg="add del">
          <ac:chgData name="Bhakti Palkar" userId="S::bhaktiraul@somaiya.edu::f3af05c8-a5ae-4c80-9021-3bc2364bd200" providerId="AD" clId="Web-{0742FB12-C510-BA2A-2A97-52B1DB15A1C5}" dt="2021-03-23T05:11:45.682" v="19"/>
          <ac:spMkLst>
            <pc:docMk/>
            <pc:sldMk cId="2456673916" sldId="262"/>
            <ac:spMk id="7" creationId="{BB17FFD2-DBC7-4ABB-B2A0-7E18EC1B8074}"/>
          </ac:spMkLst>
        </pc:spChg>
        <pc:spChg chg="del">
          <ac:chgData name="Bhakti Palkar" userId="S::bhaktiraul@somaiya.edu::f3af05c8-a5ae-4c80-9021-3bc2364bd200" providerId="AD" clId="Web-{0742FB12-C510-BA2A-2A97-52B1DB15A1C5}" dt="2021-03-23T05:10:06.508" v="10"/>
          <ac:spMkLst>
            <pc:docMk/>
            <pc:sldMk cId="2456673916" sldId="262"/>
            <ac:spMk id="8" creationId="{1B15ED52-F352-441B-82BF-E0EA34836D08}"/>
          </ac:spMkLst>
        </pc:spChg>
        <pc:spChg chg="add del">
          <ac:chgData name="Bhakti Palkar" userId="S::bhaktiraul@somaiya.edu::f3af05c8-a5ae-4c80-9021-3bc2364bd200" providerId="AD" clId="Web-{0742FB12-C510-BA2A-2A97-52B1DB15A1C5}" dt="2021-03-23T05:11:45.682" v="19"/>
          <ac:spMkLst>
            <pc:docMk/>
            <pc:sldMk cId="2456673916" sldId="262"/>
            <ac:spMk id="9" creationId="{7AFFF3F7-4395-4F19-BC12-8940796BE3CD}"/>
          </ac:spMkLst>
        </pc:spChg>
        <pc:spChg chg="del">
          <ac:chgData name="Bhakti Palkar" userId="S::bhaktiraul@somaiya.edu::f3af05c8-a5ae-4c80-9021-3bc2364bd200" providerId="AD" clId="Web-{0742FB12-C510-BA2A-2A97-52B1DB15A1C5}" dt="2021-03-23T05:10:06.508" v="10"/>
          <ac:spMkLst>
            <pc:docMk/>
            <pc:sldMk cId="2456673916" sldId="262"/>
            <ac:spMk id="10" creationId="{3B2E3793-BFE6-45A2-9B7B-E18844431C99}"/>
          </ac:spMkLst>
        </pc:spChg>
        <pc:spChg chg="add del">
          <ac:chgData name="Bhakti Palkar" userId="S::bhaktiraul@somaiya.edu::f3af05c8-a5ae-4c80-9021-3bc2364bd200" providerId="AD" clId="Web-{0742FB12-C510-BA2A-2A97-52B1DB15A1C5}" dt="2021-03-23T05:11:45.682" v="19"/>
          <ac:spMkLst>
            <pc:docMk/>
            <pc:sldMk cId="2456673916" sldId="262"/>
            <ac:spMk id="11" creationId="{92806DFD-E192-42CC-B190-3C4C95B8FF4E}"/>
          </ac:spMkLst>
        </pc:spChg>
        <pc:spChg chg="del">
          <ac:chgData name="Bhakti Palkar" userId="S::bhaktiraul@somaiya.edu::f3af05c8-a5ae-4c80-9021-3bc2364bd200" providerId="AD" clId="Web-{0742FB12-C510-BA2A-2A97-52B1DB15A1C5}" dt="2021-03-23T05:10:06.508" v="10"/>
          <ac:spMkLst>
            <pc:docMk/>
            <pc:sldMk cId="2456673916" sldId="262"/>
            <ac:spMk id="12" creationId="{BC4C4868-CB8F-4AF9-9CDB-8108F2C19B67}"/>
          </ac:spMkLst>
        </pc:spChg>
        <pc:spChg chg="del">
          <ac:chgData name="Bhakti Palkar" userId="S::bhaktiraul@somaiya.edu::f3af05c8-a5ae-4c80-9021-3bc2364bd200" providerId="AD" clId="Web-{0742FB12-C510-BA2A-2A97-52B1DB15A1C5}" dt="2021-03-23T05:10:06.508" v="10"/>
          <ac:spMkLst>
            <pc:docMk/>
            <pc:sldMk cId="2456673916" sldId="262"/>
            <ac:spMk id="14" creationId="{375E0459-6403-40CD-989D-56A4407CA12E}"/>
          </ac:spMkLst>
        </pc:spChg>
        <pc:spChg chg="del">
          <ac:chgData name="Bhakti Palkar" userId="S::bhaktiraul@somaiya.edu::f3af05c8-a5ae-4c80-9021-3bc2364bd200" providerId="AD" clId="Web-{0742FB12-C510-BA2A-2A97-52B1DB15A1C5}" dt="2021-03-23T05:10:06.508" v="10"/>
          <ac:spMkLst>
            <pc:docMk/>
            <pc:sldMk cId="2456673916" sldId="262"/>
            <ac:spMk id="16" creationId="{53E5B1A8-3AC9-4BD1-9BBC-78CA94F2D1BA}"/>
          </ac:spMkLst>
        </pc:spChg>
        <pc:spChg chg="add del">
          <ac:chgData name="Bhakti Palkar" userId="S::bhaktiraul@somaiya.edu::f3af05c8-a5ae-4c80-9021-3bc2364bd200" providerId="AD" clId="Web-{0742FB12-C510-BA2A-2A97-52B1DB15A1C5}" dt="2021-03-23T05:11:45.682" v="19"/>
          <ac:spMkLst>
            <pc:docMk/>
            <pc:sldMk cId="2456673916" sldId="262"/>
            <ac:spMk id="18" creationId="{0BFD2628-8E1E-4A9C-8CC0-A04332683126}"/>
          </ac:spMkLst>
        </pc:spChg>
        <pc:spChg chg="add del">
          <ac:chgData name="Bhakti Palkar" userId="S::bhaktiraul@somaiya.edu::f3af05c8-a5ae-4c80-9021-3bc2364bd200" providerId="AD" clId="Web-{0742FB12-C510-BA2A-2A97-52B1DB15A1C5}" dt="2021-03-23T05:11:45.682" v="19"/>
          <ac:spMkLst>
            <pc:docMk/>
            <pc:sldMk cId="2456673916" sldId="262"/>
            <ac:spMk id="20" creationId="{D0DAE048-BF8A-4A95-8DBC-D3A926B94CD6}"/>
          </ac:spMkLst>
        </pc:spChg>
        <pc:spChg chg="add del">
          <ac:chgData name="Bhakti Palkar" userId="S::bhaktiraul@somaiya.edu::f3af05c8-a5ae-4c80-9021-3bc2364bd200" providerId="AD" clId="Web-{0742FB12-C510-BA2A-2A97-52B1DB15A1C5}" dt="2021-03-23T05:13:14.904" v="28"/>
          <ac:spMkLst>
            <pc:docMk/>
            <pc:sldMk cId="2456673916" sldId="262"/>
            <ac:spMk id="22" creationId="{D0BE3D13-5BE5-4B05-AFCF-2A2E059D29F8}"/>
          </ac:spMkLst>
        </pc:spChg>
        <pc:spChg chg="add del">
          <ac:chgData name="Bhakti Palkar" userId="S::bhaktiraul@somaiya.edu::f3af05c8-a5ae-4c80-9021-3bc2364bd200" providerId="AD" clId="Web-{0742FB12-C510-BA2A-2A97-52B1DB15A1C5}" dt="2021-03-23T05:13:14.904" v="28"/>
          <ac:spMkLst>
            <pc:docMk/>
            <pc:sldMk cId="2456673916" sldId="262"/>
            <ac:spMk id="23" creationId="{76562092-3AA7-4EF0-9007-C44F879A1308}"/>
          </ac:spMkLst>
        </pc:spChg>
        <pc:spChg chg="add del">
          <ac:chgData name="Bhakti Palkar" userId="S::bhaktiraul@somaiya.edu::f3af05c8-a5ae-4c80-9021-3bc2364bd200" providerId="AD" clId="Web-{0742FB12-C510-BA2A-2A97-52B1DB15A1C5}" dt="2021-03-23T05:13:14.904" v="28"/>
          <ac:spMkLst>
            <pc:docMk/>
            <pc:sldMk cId="2456673916" sldId="262"/>
            <ac:spMk id="24" creationId="{1AC85C80-0175-4214-A13D-03C224658C16}"/>
          </ac:spMkLst>
        </pc:spChg>
        <pc:spChg chg="add del">
          <ac:chgData name="Bhakti Palkar" userId="S::bhaktiraul@somaiya.edu::f3af05c8-a5ae-4c80-9021-3bc2364bd200" providerId="AD" clId="Web-{0742FB12-C510-BA2A-2A97-52B1DB15A1C5}" dt="2021-03-23T05:11:45.682" v="18"/>
          <ac:spMkLst>
            <pc:docMk/>
            <pc:sldMk cId="2456673916" sldId="262"/>
            <ac:spMk id="25" creationId="{8D8B8BFF-ABC6-4302-9767-D2ADEE381FA8}"/>
          </ac:spMkLst>
        </pc:spChg>
        <pc:spChg chg="add del">
          <ac:chgData name="Bhakti Palkar" userId="S::bhaktiraul@somaiya.edu::f3af05c8-a5ae-4c80-9021-3bc2364bd200" providerId="AD" clId="Web-{0742FB12-C510-BA2A-2A97-52B1DB15A1C5}" dt="2021-03-23T05:11:45.682" v="18"/>
          <ac:spMkLst>
            <pc:docMk/>
            <pc:sldMk cId="2456673916" sldId="262"/>
            <ac:spMk id="29" creationId="{BB17FFD2-DBC7-4ABB-B2A0-7E18EC1B8074}"/>
          </ac:spMkLst>
        </pc:spChg>
        <pc:spChg chg="add del">
          <ac:chgData name="Bhakti Palkar" userId="S::bhaktiraul@somaiya.edu::f3af05c8-a5ae-4c80-9021-3bc2364bd200" providerId="AD" clId="Web-{0742FB12-C510-BA2A-2A97-52B1DB15A1C5}" dt="2021-03-23T05:11:45.682" v="18"/>
          <ac:spMkLst>
            <pc:docMk/>
            <pc:sldMk cId="2456673916" sldId="262"/>
            <ac:spMk id="31" creationId="{7AFFF3F7-4395-4F19-BC12-8940796BE3CD}"/>
          </ac:spMkLst>
        </pc:spChg>
        <pc:spChg chg="add del">
          <ac:chgData name="Bhakti Palkar" userId="S::bhaktiraul@somaiya.edu::f3af05c8-a5ae-4c80-9021-3bc2364bd200" providerId="AD" clId="Web-{0742FB12-C510-BA2A-2A97-52B1DB15A1C5}" dt="2021-03-23T05:11:45.682" v="18"/>
          <ac:spMkLst>
            <pc:docMk/>
            <pc:sldMk cId="2456673916" sldId="262"/>
            <ac:spMk id="33" creationId="{92806DFD-E192-42CC-B190-3C4C95B8FF4E}"/>
          </ac:spMkLst>
        </pc:spChg>
        <pc:spChg chg="add del">
          <ac:chgData name="Bhakti Palkar" userId="S::bhaktiraul@somaiya.edu::f3af05c8-a5ae-4c80-9021-3bc2364bd200" providerId="AD" clId="Web-{0742FB12-C510-BA2A-2A97-52B1DB15A1C5}" dt="2021-03-23T05:11:45.682" v="18"/>
          <ac:spMkLst>
            <pc:docMk/>
            <pc:sldMk cId="2456673916" sldId="262"/>
            <ac:spMk id="35" creationId="{0BFD2628-8E1E-4A9C-8CC0-A04332683126}"/>
          </ac:spMkLst>
        </pc:spChg>
        <pc:spChg chg="add del">
          <ac:chgData name="Bhakti Palkar" userId="S::bhaktiraul@somaiya.edu::f3af05c8-a5ae-4c80-9021-3bc2364bd200" providerId="AD" clId="Web-{0742FB12-C510-BA2A-2A97-52B1DB15A1C5}" dt="2021-03-23T05:11:45.682" v="18"/>
          <ac:spMkLst>
            <pc:docMk/>
            <pc:sldMk cId="2456673916" sldId="262"/>
            <ac:spMk id="37" creationId="{D0DAE048-BF8A-4A95-8DBC-D3A926B94CD6}"/>
          </ac:spMkLst>
        </pc:spChg>
        <pc:picChg chg="add del">
          <ac:chgData name="Bhakti Palkar" userId="S::bhaktiraul@somaiya.edu::f3af05c8-a5ae-4c80-9021-3bc2364bd200" providerId="AD" clId="Web-{0742FB12-C510-BA2A-2A97-52B1DB15A1C5}" dt="2021-03-23T05:11:45.682" v="19"/>
          <ac:picMkLst>
            <pc:docMk/>
            <pc:sldMk cId="2456673916" sldId="262"/>
            <ac:picMk id="6" creationId="{D5F431FD-989C-4F7B-9EF1-BDED51AED4CF}"/>
          </ac:picMkLst>
        </pc:picChg>
        <pc:picChg chg="add del">
          <ac:chgData name="Bhakti Palkar" userId="S::bhaktiraul@somaiya.edu::f3af05c8-a5ae-4c80-9021-3bc2364bd200" providerId="AD" clId="Web-{0742FB12-C510-BA2A-2A97-52B1DB15A1C5}" dt="2021-03-23T05:13:14.904" v="28"/>
          <ac:picMkLst>
            <pc:docMk/>
            <pc:sldMk cId="2456673916" sldId="262"/>
            <ac:picMk id="26" creationId="{E60B620B-3E81-4075-BC12-D4FB3E299C70}"/>
          </ac:picMkLst>
        </pc:picChg>
        <pc:picChg chg="add del">
          <ac:chgData name="Bhakti Palkar" userId="S::bhaktiraul@somaiya.edu::f3af05c8-a5ae-4c80-9021-3bc2364bd200" providerId="AD" clId="Web-{0742FB12-C510-BA2A-2A97-52B1DB15A1C5}" dt="2021-03-23T05:11:45.682" v="18"/>
          <ac:picMkLst>
            <pc:docMk/>
            <pc:sldMk cId="2456673916" sldId="262"/>
            <ac:picMk id="27" creationId="{D5F431FD-989C-4F7B-9EF1-BDED51AED4CF}"/>
          </ac:picMkLst>
        </pc:picChg>
      </pc:sldChg>
      <pc:sldChg chg="addSp modSp new mod setBg">
        <pc:chgData name="Bhakti Palkar" userId="S::bhaktiraul@somaiya.edu::f3af05c8-a5ae-4c80-9021-3bc2364bd200" providerId="AD" clId="Web-{0742FB12-C510-BA2A-2A97-52B1DB15A1C5}" dt="2021-03-23T05:23:16.108" v="150"/>
        <pc:sldMkLst>
          <pc:docMk/>
          <pc:sldMk cId="2462379023" sldId="263"/>
        </pc:sldMkLst>
        <pc:spChg chg="mod">
          <ac:chgData name="Bhakti Palkar" userId="S::bhaktiraul@somaiya.edu::f3af05c8-a5ae-4c80-9021-3bc2364bd200" providerId="AD" clId="Web-{0742FB12-C510-BA2A-2A97-52B1DB15A1C5}" dt="2021-03-23T05:23:16.108" v="150"/>
          <ac:spMkLst>
            <pc:docMk/>
            <pc:sldMk cId="2462379023" sldId="263"/>
            <ac:spMk id="2" creationId="{EB8D940D-55DD-48F1-A9E2-6069EBD1FCCE}"/>
          </ac:spMkLst>
        </pc:spChg>
        <pc:spChg chg="mod">
          <ac:chgData name="Bhakti Palkar" userId="S::bhaktiraul@somaiya.edu::f3af05c8-a5ae-4c80-9021-3bc2364bd200" providerId="AD" clId="Web-{0742FB12-C510-BA2A-2A97-52B1DB15A1C5}" dt="2021-03-23T05:23:16.108" v="150"/>
          <ac:spMkLst>
            <pc:docMk/>
            <pc:sldMk cId="2462379023" sldId="263"/>
            <ac:spMk id="3" creationId="{BAAC0453-53EF-481D-9944-CBC571540AD7}"/>
          </ac:spMkLst>
        </pc:spChg>
        <pc:spChg chg="add">
          <ac:chgData name="Bhakti Palkar" userId="S::bhaktiraul@somaiya.edu::f3af05c8-a5ae-4c80-9021-3bc2364bd200" providerId="AD" clId="Web-{0742FB12-C510-BA2A-2A97-52B1DB15A1C5}" dt="2021-03-23T05:23:16.108" v="150"/>
          <ac:spMkLst>
            <pc:docMk/>
            <pc:sldMk cId="2462379023" sldId="263"/>
            <ac:spMk id="8" creationId="{B0890400-BB8B-4A44-AB63-65C7CA223EBA}"/>
          </ac:spMkLst>
        </pc:spChg>
        <pc:cxnChg chg="add">
          <ac:chgData name="Bhakti Palkar" userId="S::bhaktiraul@somaiya.edu::f3af05c8-a5ae-4c80-9021-3bc2364bd200" providerId="AD" clId="Web-{0742FB12-C510-BA2A-2A97-52B1DB15A1C5}" dt="2021-03-23T05:23:16.108" v="150"/>
          <ac:cxnSpMkLst>
            <pc:docMk/>
            <pc:sldMk cId="2462379023" sldId="263"/>
            <ac:cxnSpMk id="10" creationId="{4D39B797-CDC6-4529-8A36-9CBFC9816337}"/>
          </ac:cxnSpMkLst>
        </pc:cxnChg>
      </pc:sldChg>
      <pc:sldChg chg="modSp new">
        <pc:chgData name="Bhakti Palkar" userId="S::bhaktiraul@somaiya.edu::f3af05c8-a5ae-4c80-9021-3bc2364bd200" providerId="AD" clId="Web-{0742FB12-C510-BA2A-2A97-52B1DB15A1C5}" dt="2021-03-23T05:31:16.825" v="308" actId="20577"/>
        <pc:sldMkLst>
          <pc:docMk/>
          <pc:sldMk cId="1312286541" sldId="264"/>
        </pc:sldMkLst>
        <pc:spChg chg="mod">
          <ac:chgData name="Bhakti Palkar" userId="S::bhaktiraul@somaiya.edu::f3af05c8-a5ae-4c80-9021-3bc2364bd200" providerId="AD" clId="Web-{0742FB12-C510-BA2A-2A97-52B1DB15A1C5}" dt="2021-03-23T05:28:13.773" v="248" actId="20577"/>
          <ac:spMkLst>
            <pc:docMk/>
            <pc:sldMk cId="1312286541" sldId="264"/>
            <ac:spMk id="2" creationId="{7E28284E-3621-477A-AAAC-3CC20E37903B}"/>
          </ac:spMkLst>
        </pc:spChg>
        <pc:spChg chg="mod">
          <ac:chgData name="Bhakti Palkar" userId="S::bhaktiraul@somaiya.edu::f3af05c8-a5ae-4c80-9021-3bc2364bd200" providerId="AD" clId="Web-{0742FB12-C510-BA2A-2A97-52B1DB15A1C5}" dt="2021-03-23T05:31:16.825" v="308" actId="20577"/>
          <ac:spMkLst>
            <pc:docMk/>
            <pc:sldMk cId="1312286541" sldId="264"/>
            <ac:spMk id="3" creationId="{64A920A8-27B1-4BC3-988F-F464BB1AAB5D}"/>
          </ac:spMkLst>
        </pc:spChg>
      </pc:sldChg>
      <pc:sldChg chg="addSp delSp modSp new">
        <pc:chgData name="Bhakti Palkar" userId="S::bhaktiraul@somaiya.edu::f3af05c8-a5ae-4c80-9021-3bc2364bd200" providerId="AD" clId="Web-{0742FB12-C510-BA2A-2A97-52B1DB15A1C5}" dt="2021-03-23T05:40:55.279" v="411" actId="14100"/>
        <pc:sldMkLst>
          <pc:docMk/>
          <pc:sldMk cId="1696560235" sldId="265"/>
        </pc:sldMkLst>
        <pc:spChg chg="mod">
          <ac:chgData name="Bhakti Palkar" userId="S::bhaktiraul@somaiya.edu::f3af05c8-a5ae-4c80-9021-3bc2364bd200" providerId="AD" clId="Web-{0742FB12-C510-BA2A-2A97-52B1DB15A1C5}" dt="2021-03-23T05:37:43.477" v="402" actId="20577"/>
          <ac:spMkLst>
            <pc:docMk/>
            <pc:sldMk cId="1696560235" sldId="265"/>
            <ac:spMk id="2" creationId="{8F2666D3-EA15-4828-9554-BAA8064EB6A6}"/>
          </ac:spMkLst>
        </pc:spChg>
        <pc:spChg chg="del">
          <ac:chgData name="Bhakti Palkar" userId="S::bhaktiraul@somaiya.edu::f3af05c8-a5ae-4c80-9021-3bc2364bd200" providerId="AD" clId="Web-{0742FB12-C510-BA2A-2A97-52B1DB15A1C5}" dt="2021-03-23T05:37:45.070" v="403"/>
          <ac:spMkLst>
            <pc:docMk/>
            <pc:sldMk cId="1696560235" sldId="265"/>
            <ac:spMk id="3" creationId="{27196406-846C-4F15-ABF6-2C385A153E2F}"/>
          </ac:spMkLst>
        </pc:spChg>
        <pc:spChg chg="add del mod">
          <ac:chgData name="Bhakti Palkar" userId="S::bhaktiraul@somaiya.edu::f3af05c8-a5ae-4c80-9021-3bc2364bd200" providerId="AD" clId="Web-{0742FB12-C510-BA2A-2A97-52B1DB15A1C5}" dt="2021-03-23T05:39:22.433" v="407"/>
          <ac:spMkLst>
            <pc:docMk/>
            <pc:sldMk cId="1696560235" sldId="265"/>
            <ac:spMk id="6" creationId="{4CA39DA4-F266-47D7-9289-1B40863658A5}"/>
          </ac:spMkLst>
        </pc:spChg>
        <pc:picChg chg="add del mod ord">
          <ac:chgData name="Bhakti Palkar" userId="S::bhaktiraul@somaiya.edu::f3af05c8-a5ae-4c80-9021-3bc2364bd200" providerId="AD" clId="Web-{0742FB12-C510-BA2A-2A97-52B1DB15A1C5}" dt="2021-03-23T05:39:20.636" v="406"/>
          <ac:picMkLst>
            <pc:docMk/>
            <pc:sldMk cId="1696560235" sldId="265"/>
            <ac:picMk id="4" creationId="{F83840E8-9801-4A5D-8C39-B6F858464EFD}"/>
          </ac:picMkLst>
        </pc:picChg>
        <pc:picChg chg="add mod ord">
          <ac:chgData name="Bhakti Palkar" userId="S::bhaktiraul@somaiya.edu::f3af05c8-a5ae-4c80-9021-3bc2364bd200" providerId="AD" clId="Web-{0742FB12-C510-BA2A-2A97-52B1DB15A1C5}" dt="2021-03-23T05:39:26.730" v="408" actId="1076"/>
          <ac:picMkLst>
            <pc:docMk/>
            <pc:sldMk cId="1696560235" sldId="265"/>
            <ac:picMk id="7" creationId="{B49F2462-B450-4D8B-A60E-9DA0F7191CF0}"/>
          </ac:picMkLst>
        </pc:picChg>
        <pc:picChg chg="add mod">
          <ac:chgData name="Bhakti Palkar" userId="S::bhaktiraul@somaiya.edu::f3af05c8-a5ae-4c80-9021-3bc2364bd200" providerId="AD" clId="Web-{0742FB12-C510-BA2A-2A97-52B1DB15A1C5}" dt="2021-03-23T05:40:55.279" v="411" actId="14100"/>
          <ac:picMkLst>
            <pc:docMk/>
            <pc:sldMk cId="1696560235" sldId="265"/>
            <ac:picMk id="8" creationId="{C7B18A91-7736-4734-BD99-6D39E311A7EB}"/>
          </ac:picMkLst>
        </pc:picChg>
      </pc:sldChg>
      <pc:sldChg chg="addSp delSp modSp new">
        <pc:chgData name="Bhakti Palkar" userId="S::bhaktiraul@somaiya.edu::f3af05c8-a5ae-4c80-9021-3bc2364bd200" providerId="AD" clId="Web-{0742FB12-C510-BA2A-2A97-52B1DB15A1C5}" dt="2021-03-23T05:44:44.926" v="417" actId="14100"/>
        <pc:sldMkLst>
          <pc:docMk/>
          <pc:sldMk cId="2374662557" sldId="266"/>
        </pc:sldMkLst>
        <pc:spChg chg="del">
          <ac:chgData name="Bhakti Palkar" userId="S::bhaktiraul@somaiya.edu::f3af05c8-a5ae-4c80-9021-3bc2364bd200" providerId="AD" clId="Web-{0742FB12-C510-BA2A-2A97-52B1DB15A1C5}" dt="2021-03-23T05:43:00.611" v="413"/>
          <ac:spMkLst>
            <pc:docMk/>
            <pc:sldMk cId="2374662557" sldId="266"/>
            <ac:spMk id="3" creationId="{408AAE1B-F9F7-4626-8627-EA5F6732AE9D}"/>
          </ac:spMkLst>
        </pc:spChg>
        <pc:picChg chg="add mod ord">
          <ac:chgData name="Bhakti Palkar" userId="S::bhaktiraul@somaiya.edu::f3af05c8-a5ae-4c80-9021-3bc2364bd200" providerId="AD" clId="Web-{0742FB12-C510-BA2A-2A97-52B1DB15A1C5}" dt="2021-03-23T05:43:04.189" v="414" actId="1076"/>
          <ac:picMkLst>
            <pc:docMk/>
            <pc:sldMk cId="2374662557" sldId="266"/>
            <ac:picMk id="4" creationId="{4FB8CE42-20A0-4E39-B340-A96945F4EA00}"/>
          </ac:picMkLst>
        </pc:picChg>
        <pc:picChg chg="add mod">
          <ac:chgData name="Bhakti Palkar" userId="S::bhaktiraul@somaiya.edu::f3af05c8-a5ae-4c80-9021-3bc2364bd200" providerId="AD" clId="Web-{0742FB12-C510-BA2A-2A97-52B1DB15A1C5}" dt="2021-03-23T05:44:44.926" v="417" actId="14100"/>
          <ac:picMkLst>
            <pc:docMk/>
            <pc:sldMk cId="2374662557" sldId="266"/>
            <ac:picMk id="5" creationId="{7E568D6C-E432-4978-987B-F3D916901409}"/>
          </ac:picMkLst>
        </pc:picChg>
      </pc:sldChg>
      <pc:sldChg chg="addSp delSp modSp new">
        <pc:chgData name="Bhakti Palkar" userId="S::bhaktiraul@somaiya.edu::f3af05c8-a5ae-4c80-9021-3bc2364bd200" providerId="AD" clId="Web-{0742FB12-C510-BA2A-2A97-52B1DB15A1C5}" dt="2021-03-23T06:02:36.956" v="435"/>
        <pc:sldMkLst>
          <pc:docMk/>
          <pc:sldMk cId="3267664355" sldId="267"/>
        </pc:sldMkLst>
        <pc:spChg chg="del">
          <ac:chgData name="Bhakti Palkar" userId="S::bhaktiraul@somaiya.edu::f3af05c8-a5ae-4c80-9021-3bc2364bd200" providerId="AD" clId="Web-{0742FB12-C510-BA2A-2A97-52B1DB15A1C5}" dt="2021-03-23T05:47:08.930" v="419"/>
          <ac:spMkLst>
            <pc:docMk/>
            <pc:sldMk cId="3267664355" sldId="267"/>
            <ac:spMk id="3" creationId="{15B07C44-0EFB-4730-8810-44E379994FC9}"/>
          </ac:spMkLst>
        </pc:spChg>
        <pc:spChg chg="add del mod">
          <ac:chgData name="Bhakti Palkar" userId="S::bhaktiraul@somaiya.edu::f3af05c8-a5ae-4c80-9021-3bc2364bd200" providerId="AD" clId="Web-{0742FB12-C510-BA2A-2A97-52B1DB15A1C5}" dt="2021-03-23T06:02:36.956" v="435"/>
          <ac:spMkLst>
            <pc:docMk/>
            <pc:sldMk cId="3267664355" sldId="267"/>
            <ac:spMk id="6" creationId="{0BD7A630-B3E6-48BE-9C44-867292612967}"/>
          </ac:spMkLst>
        </pc:spChg>
        <pc:picChg chg="add del mod ord">
          <ac:chgData name="Bhakti Palkar" userId="S::bhaktiraul@somaiya.edu::f3af05c8-a5ae-4c80-9021-3bc2364bd200" providerId="AD" clId="Web-{0742FB12-C510-BA2A-2A97-52B1DB15A1C5}" dt="2021-03-23T06:02:35.285" v="434"/>
          <ac:picMkLst>
            <pc:docMk/>
            <pc:sldMk cId="3267664355" sldId="267"/>
            <ac:picMk id="4" creationId="{D071A13E-8507-440B-AE1D-E0B4E6F030EF}"/>
          </ac:picMkLst>
        </pc:picChg>
        <pc:picChg chg="add mod ord">
          <ac:chgData name="Bhakti Palkar" userId="S::bhaktiraul@somaiya.edu::f3af05c8-a5ae-4c80-9021-3bc2364bd200" providerId="AD" clId="Web-{0742FB12-C510-BA2A-2A97-52B1DB15A1C5}" dt="2021-03-23T06:02:36.956" v="435"/>
          <ac:picMkLst>
            <pc:docMk/>
            <pc:sldMk cId="3267664355" sldId="267"/>
            <ac:picMk id="7" creationId="{5119419C-62EA-46FC-B398-DF6EBA049498}"/>
          </ac:picMkLst>
        </pc:picChg>
      </pc:sldChg>
      <pc:sldChg chg="addSp delSp modSp new">
        <pc:chgData name="Bhakti Palkar" userId="S::bhaktiraul@somaiya.edu::f3af05c8-a5ae-4c80-9021-3bc2364bd200" providerId="AD" clId="Web-{0742FB12-C510-BA2A-2A97-52B1DB15A1C5}" dt="2021-03-23T06:00:39.531" v="433"/>
        <pc:sldMkLst>
          <pc:docMk/>
          <pc:sldMk cId="4081015462" sldId="268"/>
        </pc:sldMkLst>
        <pc:spChg chg="del">
          <ac:chgData name="Bhakti Palkar" userId="S::bhaktiraul@somaiya.edu::f3af05c8-a5ae-4c80-9021-3bc2364bd200" providerId="AD" clId="Web-{0742FB12-C510-BA2A-2A97-52B1DB15A1C5}" dt="2021-03-23T05:49:20.840" v="421"/>
          <ac:spMkLst>
            <pc:docMk/>
            <pc:sldMk cId="4081015462" sldId="268"/>
            <ac:spMk id="3" creationId="{AE6071B0-68B0-43B7-9777-F7C5EA88D6C4}"/>
          </ac:spMkLst>
        </pc:spChg>
        <pc:spChg chg="add del mod">
          <ac:chgData name="Bhakti Palkar" userId="S::bhaktiraul@somaiya.edu::f3af05c8-a5ae-4c80-9021-3bc2364bd200" providerId="AD" clId="Web-{0742FB12-C510-BA2A-2A97-52B1DB15A1C5}" dt="2021-03-23T06:00:39.531" v="433"/>
          <ac:spMkLst>
            <pc:docMk/>
            <pc:sldMk cId="4081015462" sldId="268"/>
            <ac:spMk id="6" creationId="{96C86A85-15FE-4084-8A9E-0F64D12C6572}"/>
          </ac:spMkLst>
        </pc:spChg>
        <pc:picChg chg="add del mod ord">
          <ac:chgData name="Bhakti Palkar" userId="S::bhaktiraul@somaiya.edu::f3af05c8-a5ae-4c80-9021-3bc2364bd200" providerId="AD" clId="Web-{0742FB12-C510-BA2A-2A97-52B1DB15A1C5}" dt="2021-03-23T06:00:37.781" v="432"/>
          <ac:picMkLst>
            <pc:docMk/>
            <pc:sldMk cId="4081015462" sldId="268"/>
            <ac:picMk id="4" creationId="{092CD7CE-009F-4D9F-B0A9-218DD774A262}"/>
          </ac:picMkLst>
        </pc:picChg>
        <pc:picChg chg="add mod ord">
          <ac:chgData name="Bhakti Palkar" userId="S::bhaktiraul@somaiya.edu::f3af05c8-a5ae-4c80-9021-3bc2364bd200" providerId="AD" clId="Web-{0742FB12-C510-BA2A-2A97-52B1DB15A1C5}" dt="2021-03-23T06:00:39.531" v="433"/>
          <ac:picMkLst>
            <pc:docMk/>
            <pc:sldMk cId="4081015462" sldId="268"/>
            <ac:picMk id="7" creationId="{5201C822-960C-4C93-9479-026FA4F9863E}"/>
          </ac:picMkLst>
        </pc:picChg>
      </pc:sldChg>
      <pc:sldChg chg="addSp delSp modSp new">
        <pc:chgData name="Bhakti Palkar" userId="S::bhaktiraul@somaiya.edu::f3af05c8-a5ae-4c80-9021-3bc2364bd200" providerId="AD" clId="Web-{0742FB12-C510-BA2A-2A97-52B1DB15A1C5}" dt="2021-03-23T05:56:16.711" v="424"/>
        <pc:sldMkLst>
          <pc:docMk/>
          <pc:sldMk cId="4017310864" sldId="269"/>
        </pc:sldMkLst>
        <pc:spChg chg="del">
          <ac:chgData name="Bhakti Palkar" userId="S::bhaktiraul@somaiya.edu::f3af05c8-a5ae-4c80-9021-3bc2364bd200" providerId="AD" clId="Web-{0742FB12-C510-BA2A-2A97-52B1DB15A1C5}" dt="2021-03-23T05:56:16.711" v="424"/>
          <ac:spMkLst>
            <pc:docMk/>
            <pc:sldMk cId="4017310864" sldId="269"/>
            <ac:spMk id="3" creationId="{76AD8215-20AD-4C7F-B4A5-F5C7096211FB}"/>
          </ac:spMkLst>
        </pc:spChg>
        <pc:picChg chg="add mod ord">
          <ac:chgData name="Bhakti Palkar" userId="S::bhaktiraul@somaiya.edu::f3af05c8-a5ae-4c80-9021-3bc2364bd200" providerId="AD" clId="Web-{0742FB12-C510-BA2A-2A97-52B1DB15A1C5}" dt="2021-03-23T05:56:16.711" v="424"/>
          <ac:picMkLst>
            <pc:docMk/>
            <pc:sldMk cId="4017310864" sldId="269"/>
            <ac:picMk id="4" creationId="{872A714B-F1C2-40F6-A6A2-147AFBFE1286}"/>
          </ac:picMkLst>
        </pc:picChg>
      </pc:sldChg>
      <pc:sldChg chg="addSp delSp modSp new">
        <pc:chgData name="Bhakti Palkar" userId="S::bhaktiraul@somaiya.edu::f3af05c8-a5ae-4c80-9021-3bc2364bd200" providerId="AD" clId="Web-{0742FB12-C510-BA2A-2A97-52B1DB15A1C5}" dt="2021-03-23T05:59:26.576" v="431" actId="1076"/>
        <pc:sldMkLst>
          <pc:docMk/>
          <pc:sldMk cId="89686239" sldId="270"/>
        </pc:sldMkLst>
        <pc:spChg chg="del">
          <ac:chgData name="Bhakti Palkar" userId="S::bhaktiraul@somaiya.edu::f3af05c8-a5ae-4c80-9021-3bc2364bd200" providerId="AD" clId="Web-{0742FB12-C510-BA2A-2A97-52B1DB15A1C5}" dt="2021-03-23T05:57:40.401" v="426"/>
          <ac:spMkLst>
            <pc:docMk/>
            <pc:sldMk cId="89686239" sldId="270"/>
            <ac:spMk id="3" creationId="{5154BBB1-CC4D-42C0-9E98-A1B94A73CA95}"/>
          </ac:spMkLst>
        </pc:spChg>
        <pc:spChg chg="add mod">
          <ac:chgData name="Bhakti Palkar" userId="S::bhaktiraul@somaiya.edu::f3af05c8-a5ae-4c80-9021-3bc2364bd200" providerId="AD" clId="Web-{0742FB12-C510-BA2A-2A97-52B1DB15A1C5}" dt="2021-03-23T05:59:19.732" v="429"/>
          <ac:spMkLst>
            <pc:docMk/>
            <pc:sldMk cId="89686239" sldId="270"/>
            <ac:spMk id="8" creationId="{8D75C6BE-52F7-4CF3-BE3C-FCDBA43208A0}"/>
          </ac:spMkLst>
        </pc:spChg>
        <pc:picChg chg="add del mod ord">
          <ac:chgData name="Bhakti Palkar" userId="S::bhaktiraul@somaiya.edu::f3af05c8-a5ae-4c80-9021-3bc2364bd200" providerId="AD" clId="Web-{0742FB12-C510-BA2A-2A97-52B1DB15A1C5}" dt="2021-03-23T05:59:19.732" v="429"/>
          <ac:picMkLst>
            <pc:docMk/>
            <pc:sldMk cId="89686239" sldId="270"/>
            <ac:picMk id="4" creationId="{FA679702-0B4E-4025-9A15-93DD5905DDCE}"/>
          </ac:picMkLst>
        </pc:picChg>
        <pc:picChg chg="add mod">
          <ac:chgData name="Bhakti Palkar" userId="S::bhaktiraul@somaiya.edu::f3af05c8-a5ae-4c80-9021-3bc2364bd200" providerId="AD" clId="Web-{0742FB12-C510-BA2A-2A97-52B1DB15A1C5}" dt="2021-03-23T05:59:11.513" v="427"/>
          <ac:picMkLst>
            <pc:docMk/>
            <pc:sldMk cId="89686239" sldId="270"/>
            <ac:picMk id="5" creationId="{54D822A8-D0BC-485E-A9FD-66CF891F0320}"/>
          </ac:picMkLst>
        </pc:picChg>
        <pc:picChg chg="add mod">
          <ac:chgData name="Bhakti Palkar" userId="S::bhaktiraul@somaiya.edu::f3af05c8-a5ae-4c80-9021-3bc2364bd200" providerId="AD" clId="Web-{0742FB12-C510-BA2A-2A97-52B1DB15A1C5}" dt="2021-03-23T05:59:26.576" v="431" actId="1076"/>
          <ac:picMkLst>
            <pc:docMk/>
            <pc:sldMk cId="89686239" sldId="270"/>
            <ac:picMk id="6" creationId="{2DF0ABBB-C8C1-4C79-8B70-3481FD0C39E4}"/>
          </ac:picMkLst>
        </pc:picChg>
      </pc:sldChg>
      <pc:sldChg chg="addSp delSp modSp new">
        <pc:chgData name="Bhakti Palkar" userId="S::bhaktiraul@somaiya.edu::f3af05c8-a5ae-4c80-9021-3bc2364bd200" providerId="AD" clId="Web-{0742FB12-C510-BA2A-2A97-52B1DB15A1C5}" dt="2021-03-23T06:08:11.982" v="488" actId="20577"/>
        <pc:sldMkLst>
          <pc:docMk/>
          <pc:sldMk cId="4210061922" sldId="271"/>
        </pc:sldMkLst>
        <pc:spChg chg="mod">
          <ac:chgData name="Bhakti Palkar" userId="S::bhaktiraul@somaiya.edu::f3af05c8-a5ae-4c80-9021-3bc2364bd200" providerId="AD" clId="Web-{0742FB12-C510-BA2A-2A97-52B1DB15A1C5}" dt="2021-03-23T06:08:11.982" v="488" actId="20577"/>
          <ac:spMkLst>
            <pc:docMk/>
            <pc:sldMk cId="4210061922" sldId="271"/>
            <ac:spMk id="2" creationId="{E0822DCC-E316-415F-898D-FCC0D9FFA8C9}"/>
          </ac:spMkLst>
        </pc:spChg>
        <pc:spChg chg="del">
          <ac:chgData name="Bhakti Palkar" userId="S::bhaktiraul@somaiya.edu::f3af05c8-a5ae-4c80-9021-3bc2364bd200" providerId="AD" clId="Web-{0742FB12-C510-BA2A-2A97-52B1DB15A1C5}" dt="2021-03-23T06:04:24.631" v="437"/>
          <ac:spMkLst>
            <pc:docMk/>
            <pc:sldMk cId="4210061922" sldId="271"/>
            <ac:spMk id="3" creationId="{A5E28EA2-A876-4CD0-965B-93A0B766F516}"/>
          </ac:spMkLst>
        </pc:spChg>
        <pc:picChg chg="add mod ord">
          <ac:chgData name="Bhakti Palkar" userId="S::bhaktiraul@somaiya.edu::f3af05c8-a5ae-4c80-9021-3bc2364bd200" providerId="AD" clId="Web-{0742FB12-C510-BA2A-2A97-52B1DB15A1C5}" dt="2021-03-23T06:04:24.631" v="437"/>
          <ac:picMkLst>
            <pc:docMk/>
            <pc:sldMk cId="4210061922" sldId="271"/>
            <ac:picMk id="4" creationId="{C075A478-D917-4D40-AE72-45922B22B35D}"/>
          </ac:picMkLst>
        </pc:picChg>
      </pc:sldChg>
      <pc:sldChg chg="addSp delSp modSp new">
        <pc:chgData name="Bhakti Palkar" userId="S::bhaktiraul@somaiya.edu::f3af05c8-a5ae-4c80-9021-3bc2364bd200" providerId="AD" clId="Web-{0742FB12-C510-BA2A-2A97-52B1DB15A1C5}" dt="2021-03-23T06:08:00.684" v="474" actId="20577"/>
        <pc:sldMkLst>
          <pc:docMk/>
          <pc:sldMk cId="937614922" sldId="272"/>
        </pc:sldMkLst>
        <pc:spChg chg="mod">
          <ac:chgData name="Bhakti Palkar" userId="S::bhaktiraul@somaiya.edu::f3af05c8-a5ae-4c80-9021-3bc2364bd200" providerId="AD" clId="Web-{0742FB12-C510-BA2A-2A97-52B1DB15A1C5}" dt="2021-03-23T06:08:00.684" v="474" actId="20577"/>
          <ac:spMkLst>
            <pc:docMk/>
            <pc:sldMk cId="937614922" sldId="272"/>
            <ac:spMk id="2" creationId="{5C8445A8-18F8-492A-A241-27A209180803}"/>
          </ac:spMkLst>
        </pc:spChg>
        <pc:spChg chg="del">
          <ac:chgData name="Bhakti Palkar" userId="S::bhaktiraul@somaiya.edu::f3af05c8-a5ae-4c80-9021-3bc2364bd200" providerId="AD" clId="Web-{0742FB12-C510-BA2A-2A97-52B1DB15A1C5}" dt="2021-03-23T06:05:33.071" v="439"/>
          <ac:spMkLst>
            <pc:docMk/>
            <pc:sldMk cId="937614922" sldId="272"/>
            <ac:spMk id="3" creationId="{24A68287-C048-4ED4-96DB-43E22193EB66}"/>
          </ac:spMkLst>
        </pc:spChg>
        <pc:picChg chg="add mod ord">
          <ac:chgData name="Bhakti Palkar" userId="S::bhaktiraul@somaiya.edu::f3af05c8-a5ae-4c80-9021-3bc2364bd200" providerId="AD" clId="Web-{0742FB12-C510-BA2A-2A97-52B1DB15A1C5}" dt="2021-03-23T06:05:33.071" v="439"/>
          <ac:picMkLst>
            <pc:docMk/>
            <pc:sldMk cId="937614922" sldId="272"/>
            <ac:picMk id="4" creationId="{D4CA0F85-BD58-4FB0-8FC3-4D60821D6400}"/>
          </ac:picMkLst>
        </pc:picChg>
      </pc:sldChg>
      <pc:sldChg chg="addSp delSp modSp new">
        <pc:chgData name="Bhakti Palkar" userId="S::bhaktiraul@somaiya.edu::f3af05c8-a5ae-4c80-9021-3bc2364bd200" providerId="AD" clId="Web-{0742FB12-C510-BA2A-2A97-52B1DB15A1C5}" dt="2021-03-23T06:07:53.684" v="468" actId="20577"/>
        <pc:sldMkLst>
          <pc:docMk/>
          <pc:sldMk cId="797027507" sldId="273"/>
        </pc:sldMkLst>
        <pc:spChg chg="mod">
          <ac:chgData name="Bhakti Palkar" userId="S::bhaktiraul@somaiya.edu::f3af05c8-a5ae-4c80-9021-3bc2364bd200" providerId="AD" clId="Web-{0742FB12-C510-BA2A-2A97-52B1DB15A1C5}" dt="2021-03-23T06:07:53.684" v="468" actId="20577"/>
          <ac:spMkLst>
            <pc:docMk/>
            <pc:sldMk cId="797027507" sldId="273"/>
            <ac:spMk id="2" creationId="{E2771BAE-7829-4163-B1F3-E49ACD9DBD03}"/>
          </ac:spMkLst>
        </pc:spChg>
        <pc:spChg chg="del">
          <ac:chgData name="Bhakti Palkar" userId="S::bhaktiraul@somaiya.edu::f3af05c8-a5ae-4c80-9021-3bc2364bd200" providerId="AD" clId="Web-{0742FB12-C510-BA2A-2A97-52B1DB15A1C5}" dt="2021-03-23T06:06:21.635" v="441"/>
          <ac:spMkLst>
            <pc:docMk/>
            <pc:sldMk cId="797027507" sldId="273"/>
            <ac:spMk id="3" creationId="{153A1065-20E6-46AD-AC2C-5C73AD150A2C}"/>
          </ac:spMkLst>
        </pc:spChg>
        <pc:picChg chg="add mod ord">
          <ac:chgData name="Bhakti Palkar" userId="S::bhaktiraul@somaiya.edu::f3af05c8-a5ae-4c80-9021-3bc2364bd200" providerId="AD" clId="Web-{0742FB12-C510-BA2A-2A97-52B1DB15A1C5}" dt="2021-03-23T06:06:21.635" v="441"/>
          <ac:picMkLst>
            <pc:docMk/>
            <pc:sldMk cId="797027507" sldId="273"/>
            <ac:picMk id="4" creationId="{A8DB6309-9044-499E-AFF4-C078DE8FA05F}"/>
          </ac:picMkLst>
        </pc:picChg>
      </pc:sldChg>
      <pc:sldChg chg="addSp delSp modSp new">
        <pc:chgData name="Bhakti Palkar" userId="S::bhaktiraul@somaiya.edu::f3af05c8-a5ae-4c80-9021-3bc2364bd200" providerId="AD" clId="Web-{0742FB12-C510-BA2A-2A97-52B1DB15A1C5}" dt="2021-03-23T06:07:46.512" v="454" actId="20577"/>
        <pc:sldMkLst>
          <pc:docMk/>
          <pc:sldMk cId="2530550776" sldId="274"/>
        </pc:sldMkLst>
        <pc:spChg chg="mod">
          <ac:chgData name="Bhakti Palkar" userId="S::bhaktiraul@somaiya.edu::f3af05c8-a5ae-4c80-9021-3bc2364bd200" providerId="AD" clId="Web-{0742FB12-C510-BA2A-2A97-52B1DB15A1C5}" dt="2021-03-23T06:07:46.512" v="454" actId="20577"/>
          <ac:spMkLst>
            <pc:docMk/>
            <pc:sldMk cId="2530550776" sldId="274"/>
            <ac:spMk id="2" creationId="{D3A8A139-19DB-4826-8CC8-39606E79B96C}"/>
          </ac:spMkLst>
        </pc:spChg>
        <pc:spChg chg="del">
          <ac:chgData name="Bhakti Palkar" userId="S::bhaktiraul@somaiya.edu::f3af05c8-a5ae-4c80-9021-3bc2364bd200" providerId="AD" clId="Web-{0742FB12-C510-BA2A-2A97-52B1DB15A1C5}" dt="2021-03-23T06:07:38.199" v="443"/>
          <ac:spMkLst>
            <pc:docMk/>
            <pc:sldMk cId="2530550776" sldId="274"/>
            <ac:spMk id="3" creationId="{B53F06A4-2FBB-452F-91EB-932AF4C3678C}"/>
          </ac:spMkLst>
        </pc:spChg>
        <pc:picChg chg="add mod ord">
          <ac:chgData name="Bhakti Palkar" userId="S::bhaktiraul@somaiya.edu::f3af05c8-a5ae-4c80-9021-3bc2364bd200" providerId="AD" clId="Web-{0742FB12-C510-BA2A-2A97-52B1DB15A1C5}" dt="2021-03-23T06:07:38.199" v="443"/>
          <ac:picMkLst>
            <pc:docMk/>
            <pc:sldMk cId="2530550776" sldId="274"/>
            <ac:picMk id="4" creationId="{2B294E8A-6A46-4BFE-89E3-2DE18666DFEC}"/>
          </ac:picMkLst>
        </pc:picChg>
      </pc:sldChg>
      <pc:sldChg chg="addSp delSp modSp new">
        <pc:chgData name="Bhakti Palkar" userId="S::bhaktiraul@somaiya.edu::f3af05c8-a5ae-4c80-9021-3bc2364bd200" providerId="AD" clId="Web-{0742FB12-C510-BA2A-2A97-52B1DB15A1C5}" dt="2021-03-23T06:12:08.770" v="502" actId="20577"/>
        <pc:sldMkLst>
          <pc:docMk/>
          <pc:sldMk cId="800140694" sldId="275"/>
        </pc:sldMkLst>
        <pc:spChg chg="mod">
          <ac:chgData name="Bhakti Palkar" userId="S::bhaktiraul@somaiya.edu::f3af05c8-a5ae-4c80-9021-3bc2364bd200" providerId="AD" clId="Web-{0742FB12-C510-BA2A-2A97-52B1DB15A1C5}" dt="2021-03-23T06:12:08.770" v="502" actId="20577"/>
          <ac:spMkLst>
            <pc:docMk/>
            <pc:sldMk cId="800140694" sldId="275"/>
            <ac:spMk id="2" creationId="{82D85C41-6F8C-4828-96E1-8A788D622BC7}"/>
          </ac:spMkLst>
        </pc:spChg>
        <pc:spChg chg="del">
          <ac:chgData name="Bhakti Palkar" userId="S::bhaktiraul@somaiya.edu::f3af05c8-a5ae-4c80-9021-3bc2364bd200" providerId="AD" clId="Web-{0742FB12-C510-BA2A-2A97-52B1DB15A1C5}" dt="2021-03-23T06:10:27.642" v="490"/>
          <ac:spMkLst>
            <pc:docMk/>
            <pc:sldMk cId="800140694" sldId="275"/>
            <ac:spMk id="3" creationId="{960B83A3-B3C6-4ADD-8A19-F647C9C807CD}"/>
          </ac:spMkLst>
        </pc:spChg>
        <pc:picChg chg="add mod ord">
          <ac:chgData name="Bhakti Palkar" userId="S::bhaktiraul@somaiya.edu::f3af05c8-a5ae-4c80-9021-3bc2364bd200" providerId="AD" clId="Web-{0742FB12-C510-BA2A-2A97-52B1DB15A1C5}" dt="2021-03-23T06:10:27.642" v="490"/>
          <ac:picMkLst>
            <pc:docMk/>
            <pc:sldMk cId="800140694" sldId="275"/>
            <ac:picMk id="4" creationId="{33FE1D9E-2BCF-4E92-AEFD-975FFE243739}"/>
          </ac:picMkLst>
        </pc:picChg>
      </pc:sldChg>
      <pc:sldChg chg="addSp delSp modSp new">
        <pc:chgData name="Bhakti Palkar" userId="S::bhaktiraul@somaiya.edu::f3af05c8-a5ae-4c80-9021-3bc2364bd200" providerId="AD" clId="Web-{0742FB12-C510-BA2A-2A97-52B1DB15A1C5}" dt="2021-03-23T06:13:28.834" v="520" actId="1076"/>
        <pc:sldMkLst>
          <pc:docMk/>
          <pc:sldMk cId="2416911751" sldId="276"/>
        </pc:sldMkLst>
        <pc:spChg chg="mod">
          <ac:chgData name="Bhakti Palkar" userId="S::bhaktiraul@somaiya.edu::f3af05c8-a5ae-4c80-9021-3bc2364bd200" providerId="AD" clId="Web-{0742FB12-C510-BA2A-2A97-52B1DB15A1C5}" dt="2021-03-23T06:13:24.006" v="518" actId="20577"/>
          <ac:spMkLst>
            <pc:docMk/>
            <pc:sldMk cId="2416911751" sldId="276"/>
            <ac:spMk id="2" creationId="{77AF65F9-B1B0-4482-8773-2273109C522E}"/>
          </ac:spMkLst>
        </pc:spChg>
        <pc:spChg chg="del">
          <ac:chgData name="Bhakti Palkar" userId="S::bhaktiraul@somaiya.edu::f3af05c8-a5ae-4c80-9021-3bc2364bd200" providerId="AD" clId="Web-{0742FB12-C510-BA2A-2A97-52B1DB15A1C5}" dt="2021-03-23T06:12:13.770" v="504"/>
          <ac:spMkLst>
            <pc:docMk/>
            <pc:sldMk cId="2416911751" sldId="276"/>
            <ac:spMk id="3" creationId="{A56F7DC1-1BAB-4F0F-B208-130E811C03B2}"/>
          </ac:spMkLst>
        </pc:spChg>
        <pc:picChg chg="add mod ord">
          <ac:chgData name="Bhakti Palkar" userId="S::bhaktiraul@somaiya.edu::f3af05c8-a5ae-4c80-9021-3bc2364bd200" providerId="AD" clId="Web-{0742FB12-C510-BA2A-2A97-52B1DB15A1C5}" dt="2021-03-23T06:12:13.770" v="504"/>
          <ac:picMkLst>
            <pc:docMk/>
            <pc:sldMk cId="2416911751" sldId="276"/>
            <ac:picMk id="4" creationId="{44DF1A0B-B383-4029-813A-C30A3B650400}"/>
          </ac:picMkLst>
        </pc:picChg>
        <pc:picChg chg="add mod">
          <ac:chgData name="Bhakti Palkar" userId="S::bhaktiraul@somaiya.edu::f3af05c8-a5ae-4c80-9021-3bc2364bd200" providerId="AD" clId="Web-{0742FB12-C510-BA2A-2A97-52B1DB15A1C5}" dt="2021-03-23T06:13:28.834" v="520" actId="1076"/>
          <ac:picMkLst>
            <pc:docMk/>
            <pc:sldMk cId="2416911751" sldId="276"/>
            <ac:picMk id="5" creationId="{B7622A15-503C-4886-BE15-32905BD7B2CE}"/>
          </ac:picMkLst>
        </pc:picChg>
      </pc:sldChg>
      <pc:sldChg chg="addSp delSp modSp new">
        <pc:chgData name="Bhakti Palkar" userId="S::bhaktiraul@somaiya.edu::f3af05c8-a5ae-4c80-9021-3bc2364bd200" providerId="AD" clId="Web-{0742FB12-C510-BA2A-2A97-52B1DB15A1C5}" dt="2021-03-23T06:14:25.070" v="522"/>
        <pc:sldMkLst>
          <pc:docMk/>
          <pc:sldMk cId="3254170071" sldId="277"/>
        </pc:sldMkLst>
        <pc:spChg chg="del">
          <ac:chgData name="Bhakti Palkar" userId="S::bhaktiraul@somaiya.edu::f3af05c8-a5ae-4c80-9021-3bc2364bd200" providerId="AD" clId="Web-{0742FB12-C510-BA2A-2A97-52B1DB15A1C5}" dt="2021-03-23T06:14:25.070" v="522"/>
          <ac:spMkLst>
            <pc:docMk/>
            <pc:sldMk cId="3254170071" sldId="277"/>
            <ac:spMk id="3" creationId="{71B507B2-CB7A-46E5-8AC4-6B2FA4F28CAB}"/>
          </ac:spMkLst>
        </pc:spChg>
        <pc:picChg chg="add mod ord">
          <ac:chgData name="Bhakti Palkar" userId="S::bhaktiraul@somaiya.edu::f3af05c8-a5ae-4c80-9021-3bc2364bd200" providerId="AD" clId="Web-{0742FB12-C510-BA2A-2A97-52B1DB15A1C5}" dt="2021-03-23T06:14:25.070" v="522"/>
          <ac:picMkLst>
            <pc:docMk/>
            <pc:sldMk cId="3254170071" sldId="277"/>
            <ac:picMk id="4" creationId="{8A7BE4E3-77F3-4E7E-98F8-520A03FCC108}"/>
          </ac:picMkLst>
        </pc:picChg>
      </pc:sldChg>
      <pc:sldChg chg="addSp delSp modSp new">
        <pc:chgData name="Bhakti Palkar" userId="S::bhaktiraul@somaiya.edu::f3af05c8-a5ae-4c80-9021-3bc2364bd200" providerId="AD" clId="Web-{0742FB12-C510-BA2A-2A97-52B1DB15A1C5}" dt="2021-03-23T06:15:03.540" v="524"/>
        <pc:sldMkLst>
          <pc:docMk/>
          <pc:sldMk cId="1614119969" sldId="278"/>
        </pc:sldMkLst>
        <pc:spChg chg="del">
          <ac:chgData name="Bhakti Palkar" userId="S::bhaktiraul@somaiya.edu::f3af05c8-a5ae-4c80-9021-3bc2364bd200" providerId="AD" clId="Web-{0742FB12-C510-BA2A-2A97-52B1DB15A1C5}" dt="2021-03-23T06:15:03.540" v="524"/>
          <ac:spMkLst>
            <pc:docMk/>
            <pc:sldMk cId="1614119969" sldId="278"/>
            <ac:spMk id="3" creationId="{6D8FCE2E-C9D9-47BC-A8CF-F00E02EE1A4B}"/>
          </ac:spMkLst>
        </pc:spChg>
        <pc:picChg chg="add mod ord">
          <ac:chgData name="Bhakti Palkar" userId="S::bhaktiraul@somaiya.edu::f3af05c8-a5ae-4c80-9021-3bc2364bd200" providerId="AD" clId="Web-{0742FB12-C510-BA2A-2A97-52B1DB15A1C5}" dt="2021-03-23T06:15:03.540" v="524"/>
          <ac:picMkLst>
            <pc:docMk/>
            <pc:sldMk cId="1614119969" sldId="278"/>
            <ac:picMk id="4" creationId="{497991F9-0D74-4496-9A49-37DCE8B20B35}"/>
          </ac:picMkLst>
        </pc:picChg>
      </pc:sldChg>
      <pc:sldMasterChg chg="del delSldLayout">
        <pc:chgData name="Bhakti Palkar" userId="S::bhaktiraul@somaiya.edu::f3af05c8-a5ae-4c80-9021-3bc2364bd200" providerId="AD" clId="Web-{0742FB12-C510-BA2A-2A97-52B1DB15A1C5}" dt="2021-03-23T05:10:06.508" v="10"/>
        <pc:sldMasterMkLst>
          <pc:docMk/>
          <pc:sldMasterMk cId="1488525711" sldId="2147483990"/>
        </pc:sldMasterMkLst>
        <pc:sldLayoutChg chg="del">
          <pc:chgData name="Bhakti Palkar" userId="S::bhaktiraul@somaiya.edu::f3af05c8-a5ae-4c80-9021-3bc2364bd200" providerId="AD" clId="Web-{0742FB12-C510-BA2A-2A97-52B1DB15A1C5}" dt="2021-03-23T05:10:06.508" v="10"/>
          <pc:sldLayoutMkLst>
            <pc:docMk/>
            <pc:sldMasterMk cId="1488525711" sldId="2147483990"/>
            <pc:sldLayoutMk cId="3473843876" sldId="2147483991"/>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3064182533" sldId="2147483992"/>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169677520" sldId="2147483993"/>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1926645304" sldId="2147483994"/>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2560073782" sldId="2147483995"/>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1921376573" sldId="2147483996"/>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929689786" sldId="2147483997"/>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61325162" sldId="2147483998"/>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1609065052" sldId="2147483999"/>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2995492175" sldId="2147484000"/>
          </pc:sldLayoutMkLst>
        </pc:sldLayoutChg>
        <pc:sldLayoutChg chg="del">
          <pc:chgData name="Bhakti Palkar" userId="S::bhaktiraul@somaiya.edu::f3af05c8-a5ae-4c80-9021-3bc2364bd200" providerId="AD" clId="Web-{0742FB12-C510-BA2A-2A97-52B1DB15A1C5}" dt="2021-03-23T05:10:06.508" v="10"/>
          <pc:sldLayoutMkLst>
            <pc:docMk/>
            <pc:sldMasterMk cId="1488525711" sldId="2147483990"/>
            <pc:sldLayoutMk cId="496285097" sldId="2147484001"/>
          </pc:sldLayoutMkLst>
        </pc:sldLayoutChg>
      </pc:sldMasterChg>
      <pc:sldMasterChg chg="add del addSldLayout delSldLayout modSldLayout">
        <pc:chgData name="Bhakti Palkar" userId="S::bhaktiraul@somaiya.edu::f3af05c8-a5ae-4c80-9021-3bc2364bd200" providerId="AD" clId="Web-{0742FB12-C510-BA2A-2A97-52B1DB15A1C5}" dt="2021-03-23T05:10:12.305" v="11"/>
        <pc:sldMasterMkLst>
          <pc:docMk/>
          <pc:sldMasterMk cId="3065657110" sldId="2147484002"/>
        </pc:sldMasterMkLst>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653803819" sldId="2147484003"/>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53971863" sldId="2147484004"/>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30540260" sldId="2147484005"/>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3107446848" sldId="2147484006"/>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3461631003" sldId="2147484007"/>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4233110949" sldId="2147484008"/>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3817890659" sldId="2147484009"/>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2116732068" sldId="2147484010"/>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4225056758" sldId="2147484011"/>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3514938492" sldId="2147484012"/>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627309225" sldId="2147484013"/>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42670021" sldId="2147484014"/>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3199668916" sldId="2147484015"/>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882989015" sldId="2147484016"/>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962075627" sldId="2147484017"/>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146439650" sldId="2147484018"/>
          </pc:sldLayoutMkLst>
        </pc:sldLayoutChg>
        <pc:sldLayoutChg chg="add del mod replId">
          <pc:chgData name="Bhakti Palkar" userId="S::bhaktiraul@somaiya.edu::f3af05c8-a5ae-4c80-9021-3bc2364bd200" providerId="AD" clId="Web-{0742FB12-C510-BA2A-2A97-52B1DB15A1C5}" dt="2021-03-23T05:10:12.305" v="11"/>
          <pc:sldLayoutMkLst>
            <pc:docMk/>
            <pc:sldMasterMk cId="3065657110" sldId="2147484002"/>
            <pc:sldLayoutMk cId="2892544211" sldId="2147484019"/>
          </pc:sldLayoutMkLst>
        </pc:sldLayoutChg>
      </pc:sldMasterChg>
      <pc:sldMasterChg chg="add del addSldLayout delSldLayout modSldLayout">
        <pc:chgData name="Bhakti Palkar" userId="S::bhaktiraul@somaiya.edu::f3af05c8-a5ae-4c80-9021-3bc2364bd200" providerId="AD" clId="Web-{0742FB12-C510-BA2A-2A97-52B1DB15A1C5}" dt="2021-03-23T05:10:18.461" v="12"/>
        <pc:sldMasterMkLst>
          <pc:docMk/>
          <pc:sldMasterMk cId="3261186373" sldId="2147484020"/>
        </pc:sldMasterMkLst>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2238741585" sldId="2147484021"/>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115369387" sldId="2147484022"/>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2380827784" sldId="2147484023"/>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1663807281" sldId="2147484024"/>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1625576720" sldId="2147484025"/>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4209125502" sldId="2147484026"/>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3836221633" sldId="2147484027"/>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4034741779" sldId="2147484028"/>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3575502830" sldId="2147484029"/>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1083698181" sldId="2147484030"/>
          </pc:sldLayoutMkLst>
        </pc:sldLayoutChg>
        <pc:sldLayoutChg chg="add del mod replId">
          <pc:chgData name="Bhakti Palkar" userId="S::bhaktiraul@somaiya.edu::f3af05c8-a5ae-4c80-9021-3bc2364bd200" providerId="AD" clId="Web-{0742FB12-C510-BA2A-2A97-52B1DB15A1C5}" dt="2021-03-23T05:10:18.461" v="12"/>
          <pc:sldLayoutMkLst>
            <pc:docMk/>
            <pc:sldMasterMk cId="3261186373" sldId="2147484020"/>
            <pc:sldLayoutMk cId="2700129064" sldId="2147484031"/>
          </pc:sldLayoutMkLst>
        </pc:sldLayoutChg>
      </pc:sldMasterChg>
      <pc:sldMasterChg chg="add del addSldLayout delSldLayout modSldLayout">
        <pc:chgData name="Bhakti Palkar" userId="S::bhaktiraul@somaiya.edu::f3af05c8-a5ae-4c80-9021-3bc2364bd200" providerId="AD" clId="Web-{0742FB12-C510-BA2A-2A97-52B1DB15A1C5}" dt="2021-03-23T05:13:14.904" v="28"/>
        <pc:sldMasterMkLst>
          <pc:docMk/>
          <pc:sldMasterMk cId="1938660889" sldId="2147484032"/>
        </pc:sldMasterMkLst>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4170963009" sldId="2147484033"/>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3014972565" sldId="2147484034"/>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1599674325" sldId="2147484035"/>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491621003" sldId="2147484036"/>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47990851" sldId="2147484037"/>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134892673" sldId="2147484038"/>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4141523603" sldId="2147484039"/>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2776377664" sldId="2147484040"/>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852169897" sldId="2147484041"/>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2030954321" sldId="2147484042"/>
          </pc:sldLayoutMkLst>
        </pc:sldLayoutChg>
        <pc:sldLayoutChg chg="add del mod replId">
          <pc:chgData name="Bhakti Palkar" userId="S::bhaktiraul@somaiya.edu::f3af05c8-a5ae-4c80-9021-3bc2364bd200" providerId="AD" clId="Web-{0742FB12-C510-BA2A-2A97-52B1DB15A1C5}" dt="2021-03-23T05:13:14.904" v="28"/>
          <pc:sldLayoutMkLst>
            <pc:docMk/>
            <pc:sldMasterMk cId="1938660889" sldId="2147484032"/>
            <pc:sldLayoutMk cId="3735127814" sldId="2147484043"/>
          </pc:sldLayoutMkLst>
        </pc:sldLayoutChg>
      </pc:sldMasterChg>
      <pc:sldMasterChg chg="add del addSldLayout delSldLayout modSldLayout">
        <pc:chgData name="Bhakti Palkar" userId="S::bhaktiraul@somaiya.edu::f3af05c8-a5ae-4c80-9021-3bc2364bd200" providerId="AD" clId="Web-{0742FB12-C510-BA2A-2A97-52B1DB15A1C5}" dt="2021-03-23T05:13:53.092" v="30"/>
        <pc:sldMasterMkLst>
          <pc:docMk/>
          <pc:sldMasterMk cId="4130351394" sldId="2147484044"/>
        </pc:sldMasterMkLst>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2336846908" sldId="2147484045"/>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3499349666" sldId="2147484046"/>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3327356147" sldId="2147484047"/>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4046103577" sldId="2147484048"/>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2824112955" sldId="2147484049"/>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1314148492" sldId="2147484050"/>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27115357" sldId="2147484051"/>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620785703" sldId="2147484052"/>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1438973296" sldId="2147484053"/>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3430608252" sldId="2147484054"/>
          </pc:sldLayoutMkLst>
        </pc:sldLayoutChg>
        <pc:sldLayoutChg chg="add del mod replId">
          <pc:chgData name="Bhakti Palkar" userId="S::bhaktiraul@somaiya.edu::f3af05c8-a5ae-4c80-9021-3bc2364bd200" providerId="AD" clId="Web-{0742FB12-C510-BA2A-2A97-52B1DB15A1C5}" dt="2021-03-23T05:13:53.092" v="30"/>
          <pc:sldLayoutMkLst>
            <pc:docMk/>
            <pc:sldMasterMk cId="4130351394" sldId="2147484044"/>
            <pc:sldLayoutMk cId="983289183" sldId="2147484055"/>
          </pc:sldLayoutMkLst>
        </pc:sldLayoutChg>
      </pc:sldMasterChg>
      <pc:sldMasterChg chg="add del addSldLayout delSldLayout modSldLayout">
        <pc:chgData name="Bhakti Palkar" userId="S::bhaktiraul@somaiya.edu::f3af05c8-a5ae-4c80-9021-3bc2364bd200" providerId="AD" clId="Web-{0742FB12-C510-BA2A-2A97-52B1DB15A1C5}" dt="2021-03-23T05:13:58.842" v="31"/>
        <pc:sldMasterMkLst>
          <pc:docMk/>
          <pc:sldMasterMk cId="1592065863" sldId="2147484056"/>
        </pc:sldMasterMkLst>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975789844" sldId="2147484057"/>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2289407671" sldId="2147484058"/>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3085341057" sldId="2147484059"/>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660312351" sldId="2147484060"/>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596173146" sldId="2147484061"/>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2261518619" sldId="2147484062"/>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3317155703" sldId="2147484063"/>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2540294756" sldId="2147484064"/>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2184466415" sldId="2147484065"/>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640388641" sldId="2147484066"/>
          </pc:sldLayoutMkLst>
        </pc:sldLayoutChg>
        <pc:sldLayoutChg chg="add del mod replId">
          <pc:chgData name="Bhakti Palkar" userId="S::bhaktiraul@somaiya.edu::f3af05c8-a5ae-4c80-9021-3bc2364bd200" providerId="AD" clId="Web-{0742FB12-C510-BA2A-2A97-52B1DB15A1C5}" dt="2021-03-23T05:13:58.842" v="31"/>
          <pc:sldLayoutMkLst>
            <pc:docMk/>
            <pc:sldMasterMk cId="1592065863" sldId="2147484056"/>
            <pc:sldLayoutMk cId="3156607933" sldId="2147484067"/>
          </pc:sldLayoutMkLst>
        </pc:sldLayoutChg>
      </pc:sldMasterChg>
      <pc:sldMasterChg chg="add addSldLayout modSldLayout">
        <pc:chgData name="Bhakti Palkar" userId="S::bhaktiraul@somaiya.edu::f3af05c8-a5ae-4c80-9021-3bc2364bd200" providerId="AD" clId="Web-{0742FB12-C510-BA2A-2A97-52B1DB15A1C5}" dt="2021-03-23T05:13:58.842" v="31"/>
        <pc:sldMasterMkLst>
          <pc:docMk/>
          <pc:sldMasterMk cId="1149968397" sldId="2147484068"/>
        </pc:sldMasterMkLst>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1253299419" sldId="2147484069"/>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3489482586" sldId="2147484070"/>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2515791054" sldId="2147484071"/>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3258414966" sldId="2147484072"/>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1077977828" sldId="2147484073"/>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2179193195" sldId="2147484074"/>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429824620" sldId="2147484075"/>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3980188017" sldId="2147484076"/>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1157729970" sldId="2147484077"/>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621022338" sldId="2147484078"/>
          </pc:sldLayoutMkLst>
        </pc:sldLayoutChg>
        <pc:sldLayoutChg chg="add mod replId">
          <pc:chgData name="Bhakti Palkar" userId="S::bhaktiraul@somaiya.edu::f3af05c8-a5ae-4c80-9021-3bc2364bd200" providerId="AD" clId="Web-{0742FB12-C510-BA2A-2A97-52B1DB15A1C5}" dt="2021-03-23T05:13:58.842" v="31"/>
          <pc:sldLayoutMkLst>
            <pc:docMk/>
            <pc:sldMasterMk cId="1149968397" sldId="2147484068"/>
            <pc:sldLayoutMk cId="305161643" sldId="21474840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A7BA5CB-616A-460A-B190-54385D118581}" type="datetimeFigureOut">
              <a:rPr lang="en-IN" smtClean="0"/>
              <a:t>30-09-2024</a:t>
            </a:fld>
            <a:endParaRPr lang="en-IN"/>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09FA362B-D6AE-4E29-86CD-6D4CEBB229DF}" type="slidenum">
              <a:rPr lang="en-IN" smtClean="0"/>
              <a:t>‹#›</a:t>
            </a:fld>
            <a:endParaRPr lang="en-IN"/>
          </a:p>
        </p:txBody>
      </p:sp>
    </p:spTree>
    <p:extLst>
      <p:ext uri="{BB962C8B-B14F-4D97-AF65-F5344CB8AC3E}">
        <p14:creationId xmlns:p14="http://schemas.microsoft.com/office/powerpoint/2010/main" val="2550328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A25A02FF-E6A6-47EA-8311-64C4FFA7CCB2}" type="datetimeFigureOut">
              <a:rPr lang="en-IN" smtClean="0"/>
              <a:t>30-09-2024</a:t>
            </a:fld>
            <a:endParaRPr lang="en-IN"/>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1955C9F9-3430-4637-9D36-24CE2B544215}" type="slidenum">
              <a:rPr lang="en-IN" smtClean="0"/>
              <a:t>‹#›</a:t>
            </a:fld>
            <a:endParaRPr lang="en-IN"/>
          </a:p>
        </p:txBody>
      </p:sp>
    </p:spTree>
    <p:extLst>
      <p:ext uri="{BB962C8B-B14F-4D97-AF65-F5344CB8AC3E}">
        <p14:creationId xmlns:p14="http://schemas.microsoft.com/office/powerpoint/2010/main" val="1502287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955C9F9-3430-4637-9D36-24CE2B544215}" type="slidenum">
              <a:rPr lang="en-IN" smtClean="0"/>
              <a:t>38</a:t>
            </a:fld>
            <a:endParaRPr lang="en-IN"/>
          </a:p>
        </p:txBody>
      </p:sp>
    </p:spTree>
    <p:extLst>
      <p:ext uri="{BB962C8B-B14F-4D97-AF65-F5344CB8AC3E}">
        <p14:creationId xmlns:p14="http://schemas.microsoft.com/office/powerpoint/2010/main" val="108780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99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D73815-2707-4475-8F1A-B873CB631BB4}"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2102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4AFB99-0EAB-4182-AFF8-E214C82A68F6}"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61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3794B-289A-4A80-97D7-111025398D45}"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948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79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C6A301-0538-44EC-B09D-202E1042A48B}"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5841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789574A-8875-45EF-8EA2-3CAA0F7ABC4C}" type="datetimeFigureOut">
              <a:rPr lang="en-US" dirty="0"/>
              <a:t>9/30/2024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7797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9/30/2024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7919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9/30/2024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982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0188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9/30/2024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68397"/>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6">
            <a:extLst>
              <a:ext uri="{FF2B5EF4-FFF2-40B4-BE49-F238E27FC236}">
                <a16:creationId xmlns="" xmlns:a16="http://schemas.microsoft.com/office/drawing/2014/main" id="{BE194971-2F2D-44B0-8AE6-FF2DCCEE0A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Oval 5">
            <a:extLst>
              <a:ext uri="{FF2B5EF4-FFF2-40B4-BE49-F238E27FC236}">
                <a16:creationId xmlns="" xmlns:a16="http://schemas.microsoft.com/office/drawing/2014/main" id="{1FF9A61E-EB11-4C46-82E1-3E00A3B4B4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10">
            <a:extLst>
              <a:ext uri="{FF2B5EF4-FFF2-40B4-BE49-F238E27FC236}">
                <a16:creationId xmlns="" xmlns:a16="http://schemas.microsoft.com/office/drawing/2014/main" id="{5E564EB3-35F2-4EFF-87DC-642DC020526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12">
            <a:extLst>
              <a:ext uri="{FF2B5EF4-FFF2-40B4-BE49-F238E27FC236}">
                <a16:creationId xmlns="" xmlns:a16="http://schemas.microsoft.com/office/drawing/2014/main" id="{9ABC736F-FD1E-4980-876D-E5C3877393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14">
            <a:extLst>
              <a:ext uri="{FF2B5EF4-FFF2-40B4-BE49-F238E27FC236}">
                <a16:creationId xmlns="" xmlns:a16="http://schemas.microsoft.com/office/drawing/2014/main" id="{8D98EE46-797C-45B8-8337-491B94E058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B248745-C5FB-4679-AD6D-D56168791243}"/>
              </a:ext>
            </a:extLst>
          </p:cNvPr>
          <p:cNvSpPr>
            <a:spLocks noGrp="1"/>
          </p:cNvSpPr>
          <p:nvPr>
            <p:ph type="title"/>
          </p:nvPr>
        </p:nvSpPr>
        <p:spPr>
          <a:xfrm>
            <a:off x="634501" y="640080"/>
            <a:ext cx="4019429" cy="3339348"/>
          </a:xfrm>
        </p:spPr>
        <p:txBody>
          <a:bodyPr vert="horz" lIns="91440" tIns="45720" rIns="91440" bIns="45720" rtlCol="0" anchor="b">
            <a:normAutofit/>
          </a:bodyPr>
          <a:lstStyle/>
          <a:p>
            <a:pPr algn="r"/>
            <a:r>
              <a:rPr lang="en-US" sz="4400" spc="200" dirty="0">
                <a:solidFill>
                  <a:srgbClr val="FFFFFF"/>
                </a:solidFill>
              </a:rPr>
              <a:t>Linear </a:t>
            </a:r>
            <a:r>
              <a:rPr lang="en-US" sz="4400" spc="200" dirty="0" smtClean="0">
                <a:solidFill>
                  <a:srgbClr val="FFFFFF"/>
                </a:solidFill>
              </a:rPr>
              <a:t>Regression</a:t>
            </a:r>
            <a:br>
              <a:rPr lang="en-US" sz="4400" spc="200" dirty="0" smtClean="0">
                <a:solidFill>
                  <a:srgbClr val="FFFFFF"/>
                </a:solidFill>
              </a:rPr>
            </a:br>
            <a:r>
              <a:rPr lang="en-US" sz="2400" spc="200" dirty="0" err="1" smtClean="0">
                <a:solidFill>
                  <a:srgbClr val="FFFFFF"/>
                </a:solidFill>
              </a:rPr>
              <a:t>DR.Bhakti</a:t>
            </a:r>
            <a:r>
              <a:rPr lang="en-US" sz="2400" spc="200" dirty="0" smtClean="0">
                <a:solidFill>
                  <a:srgbClr val="FFFFFF"/>
                </a:solidFill>
              </a:rPr>
              <a:t> </a:t>
            </a:r>
            <a:r>
              <a:rPr lang="en-US" sz="2400" spc="200" dirty="0" err="1" smtClean="0">
                <a:solidFill>
                  <a:srgbClr val="FFFFFF"/>
                </a:solidFill>
              </a:rPr>
              <a:t>Palkar</a:t>
            </a:r>
            <a:endParaRPr lang="en-US" sz="4400" spc="200" dirty="0">
              <a:solidFill>
                <a:srgbClr val="FFFFFF"/>
              </a:solidFill>
            </a:endParaRPr>
          </a:p>
        </p:txBody>
      </p:sp>
      <p:cxnSp>
        <p:nvCxnSpPr>
          <p:cNvPr id="58" name="Straight Connector 16">
            <a:extLst>
              <a:ext uri="{FF2B5EF4-FFF2-40B4-BE49-F238E27FC236}">
                <a16:creationId xmlns="" xmlns:a16="http://schemas.microsoft.com/office/drawing/2014/main" id="{4E4CA735-62CB-4665-AA7D-4A259E3F7CE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0" name="Rectangle 18">
            <a:extLst>
              <a:ext uri="{FF2B5EF4-FFF2-40B4-BE49-F238E27FC236}">
                <a16:creationId xmlns="" xmlns:a16="http://schemas.microsoft.com/office/drawing/2014/main" id="{3915B512-930A-40F0-82A6-4895B71A95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400849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3. </a:t>
                </a:r>
                <a:r>
                  <a:rPr lang="en-US" dirty="0"/>
                  <a:t>Now we update the current value of </a:t>
                </a:r>
                <a:r>
                  <a:rPr lang="en-US" b="1" dirty="0" smtClean="0"/>
                  <a:t>a0</a:t>
                </a:r>
                <a:r>
                  <a:rPr lang="en-US" dirty="0"/>
                  <a:t> and </a:t>
                </a:r>
                <a:r>
                  <a:rPr lang="en-US" b="1" dirty="0" smtClean="0"/>
                  <a:t>a1</a:t>
                </a:r>
                <a:r>
                  <a:rPr lang="en-US" dirty="0"/>
                  <a:t> using the following equation</a:t>
                </a:r>
                <a:r>
                  <a:rPr lang="en-US" dirty="0" smtClean="0"/>
                  <a:t>:</a:t>
                </a:r>
              </a:p>
              <a:p>
                <a14:m>
                  <m:oMath xmlns:m="http://schemas.openxmlformats.org/officeDocument/2006/math">
                    <m:sSub>
                      <m:sSubPr>
                        <m:ctrlPr>
                          <a:rPr lang="en-US" i="1">
                            <a:latin typeface="Cambria Math"/>
                          </a:rPr>
                        </m:ctrlPr>
                      </m:sSubPr>
                      <m:e>
                        <m:r>
                          <a:rPr lang="en-US" i="1">
                            <a:latin typeface="Cambria Math"/>
                          </a:rPr>
                          <m:t>𝑎</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𝑎</m:t>
                        </m:r>
                      </m:e>
                      <m:sub>
                        <m:r>
                          <a:rPr lang="en-US" i="1">
                            <a:latin typeface="Cambria Math"/>
                          </a:rPr>
                          <m:t>0</m:t>
                        </m:r>
                      </m:sub>
                    </m:sSub>
                    <m:r>
                      <a:rPr lang="en-US" i="1">
                        <a:latin typeface="Cambria Math"/>
                      </a:rPr>
                      <m:t>−</m:t>
                    </m:r>
                    <m:r>
                      <a:rPr lang="en-US" i="1">
                        <a:latin typeface="Cambria Math"/>
                        <a:ea typeface="Cambria Math"/>
                      </a:rPr>
                      <m:t>𝛼</m:t>
                    </m:r>
                    <m:r>
                      <a:rPr lang="en-US" i="1">
                        <a:latin typeface="Cambria Math"/>
                        <a:ea typeface="Cambria Math"/>
                      </a:rPr>
                      <m:t>×</m:t>
                    </m:r>
                    <m:sSub>
                      <m:sSubPr>
                        <m:ctrlPr>
                          <a:rPr lang="en-US" i="1">
                            <a:latin typeface="Cambria Math"/>
                            <a:ea typeface="Cambria Math"/>
                          </a:rPr>
                        </m:ctrlPr>
                      </m:sSubPr>
                      <m:e>
                        <m:r>
                          <a:rPr lang="en-US" i="1">
                            <a:latin typeface="Cambria Math"/>
                            <a:ea typeface="Cambria Math"/>
                          </a:rPr>
                          <m:t>𝐷</m:t>
                        </m:r>
                      </m:e>
                      <m:sub>
                        <m:sSub>
                          <m:sSubPr>
                            <m:ctrlPr>
                              <a:rPr lang="en-US" i="1">
                                <a:latin typeface="Cambria Math"/>
                                <a:ea typeface="Cambria Math"/>
                              </a:rPr>
                            </m:ctrlPr>
                          </m:sSubPr>
                          <m:e>
                            <m:r>
                              <a:rPr lang="en-US" i="1">
                                <a:latin typeface="Cambria Math"/>
                                <a:ea typeface="Cambria Math"/>
                              </a:rPr>
                              <m:t>𝑎</m:t>
                            </m:r>
                          </m:e>
                          <m:sub>
                            <m:r>
                              <a:rPr lang="en-US" i="1">
                                <a:latin typeface="Cambria Math"/>
                                <a:ea typeface="Cambria Math"/>
                              </a:rPr>
                              <m:t>0</m:t>
                            </m:r>
                          </m:sub>
                        </m:sSub>
                      </m:sub>
                    </m:sSub>
                  </m:oMath>
                </a14:m>
                <a:r>
                  <a:rPr lang="en-US" dirty="0"/>
                  <a:t/>
                </a:r>
                <a:br>
                  <a:rPr lang="en-US" dirty="0"/>
                </a:br>
                <a:endParaRPr lang="en-US" dirty="0"/>
              </a:p>
              <a:p>
                <a14:m>
                  <m:oMath xmlns:m="http://schemas.openxmlformats.org/officeDocument/2006/math">
                    <m:sSub>
                      <m:sSubPr>
                        <m:ctrlPr>
                          <a:rPr lang="en-US" i="1" smtClean="0">
                            <a:latin typeface="Cambria Math"/>
                          </a:rPr>
                        </m:ctrlPr>
                      </m:sSubPr>
                      <m:e>
                        <m:r>
                          <a:rPr lang="en-US" b="0" i="1" smtClean="0">
                            <a:latin typeface="Cambria Math"/>
                          </a:rPr>
                          <m:t>𝑎</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1</m:t>
                        </m:r>
                      </m:sub>
                    </m:sSub>
                    <m:r>
                      <a:rPr lang="en-US" b="0" i="1" smtClean="0">
                        <a:latin typeface="Cambria Math"/>
                      </a:rPr>
                      <m:t>−</m:t>
                    </m:r>
                    <m:r>
                      <a:rPr lang="en-US" b="0" i="1" smtClean="0">
                        <a:latin typeface="Cambria Math"/>
                        <a:ea typeface="Cambria Math"/>
                      </a:rPr>
                      <m:t>𝛼</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𝐷</m:t>
                        </m:r>
                      </m:e>
                      <m:sub>
                        <m:sSub>
                          <m:sSubPr>
                            <m:ctrlPr>
                              <a:rPr lang="en-US" b="0" i="1" smtClean="0">
                                <a:latin typeface="Cambria Math"/>
                                <a:ea typeface="Cambria Math"/>
                              </a:rPr>
                            </m:ctrlPr>
                          </m:sSubPr>
                          <m:e>
                            <m:r>
                              <a:rPr lang="en-US" b="0" i="1" smtClean="0">
                                <a:latin typeface="Cambria Math"/>
                                <a:ea typeface="Cambria Math"/>
                              </a:rPr>
                              <m:t>𝑎</m:t>
                            </m:r>
                          </m:e>
                          <m:sub>
                            <m:r>
                              <a:rPr lang="en-US" b="0" i="1" smtClean="0">
                                <a:latin typeface="Cambria Math"/>
                                <a:ea typeface="Cambria Math"/>
                              </a:rPr>
                              <m:t>1</m:t>
                            </m:r>
                          </m:sub>
                        </m:sSub>
                      </m:sub>
                    </m:sSub>
                  </m:oMath>
                </a14:m>
                <a:endParaRPr lang="en-US" dirty="0" smtClean="0"/>
              </a:p>
              <a:p>
                <a:endParaRPr lang="en-US" dirty="0"/>
              </a:p>
              <a:p>
                <a:r>
                  <a:rPr lang="en-US" dirty="0" smtClean="0"/>
                  <a:t>4. </a:t>
                </a:r>
                <a:r>
                  <a:rPr lang="en-US" dirty="0"/>
                  <a:t>We repeat this process until our loss function is a very small value or ideally 0 (which means 0 error or 100% accuracy). The value of </a:t>
                </a:r>
                <a:r>
                  <a:rPr lang="en-US" b="1" dirty="0" smtClean="0"/>
                  <a:t>a0</a:t>
                </a:r>
                <a:r>
                  <a:rPr lang="en-US" dirty="0"/>
                  <a:t> and </a:t>
                </a:r>
                <a:r>
                  <a:rPr lang="en-US" b="1" dirty="0" smtClean="0"/>
                  <a:t>a1</a:t>
                </a:r>
                <a:r>
                  <a:rPr lang="en-US" dirty="0"/>
                  <a:t> that we are left with now will be the optimum 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13" t="-1667"/>
                </a:stretch>
              </a:blipFill>
            </p:spPr>
            <p:txBody>
              <a:bodyPr/>
              <a:lstStyle/>
              <a:p>
                <a:r>
                  <a:rPr lang="en-US">
                    <a:noFill/>
                  </a:rPr>
                  <a:t> </a:t>
                </a:r>
              </a:p>
            </p:txBody>
          </p:sp>
        </mc:Fallback>
      </mc:AlternateContent>
      <p:pic>
        <p:nvPicPr>
          <p:cNvPr id="4" name="Picture 2" descr="https://miro.medium.com/max/566/1*fr-f6K1ebanMA4Roz8JE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765" y="2668684"/>
            <a:ext cx="3673366" cy="1609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12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 Algorithm</a:t>
            </a:r>
            <a:endParaRPr lang="en-US" dirty="0"/>
          </a:p>
        </p:txBody>
      </p:sp>
      <p:sp>
        <p:nvSpPr>
          <p:cNvPr id="3" name="Content Placeholder 2"/>
          <p:cNvSpPr>
            <a:spLocks noGrp="1"/>
          </p:cNvSpPr>
          <p:nvPr>
            <p:ph idx="1"/>
          </p:nvPr>
        </p:nvSpPr>
        <p:spPr>
          <a:xfrm>
            <a:off x="1024128" y="2286000"/>
            <a:ext cx="5912699" cy="4023360"/>
          </a:xfrm>
        </p:spPr>
        <p:txBody>
          <a:bodyPr>
            <a:normAutofit fontScale="92500" lnSpcReduction="20000"/>
          </a:bodyPr>
          <a:lstStyle/>
          <a:p>
            <a:r>
              <a:rPr lang="en-US" dirty="0"/>
              <a:t>Now going back to our analogy, </a:t>
            </a:r>
            <a:r>
              <a:rPr lang="en-US" b="1" dirty="0" smtClean="0"/>
              <a:t>a0,a1</a:t>
            </a:r>
            <a:r>
              <a:rPr lang="en-US" dirty="0"/>
              <a:t> can be considered the current position of the person. </a:t>
            </a:r>
            <a:r>
              <a:rPr lang="en-US" b="1" dirty="0"/>
              <a:t>D</a:t>
            </a:r>
            <a:r>
              <a:rPr lang="en-US" dirty="0"/>
              <a:t> is equivalent to the steepness of the slope and </a:t>
            </a:r>
            <a:r>
              <a:rPr lang="en-US" b="1" dirty="0" smtClean="0"/>
              <a:t>alpha (learning rate)</a:t>
            </a:r>
            <a:r>
              <a:rPr lang="en-US" dirty="0"/>
              <a:t> can be the speed with which he moves. </a:t>
            </a:r>
            <a:endParaRPr lang="en-US" dirty="0" smtClean="0"/>
          </a:p>
          <a:p>
            <a:r>
              <a:rPr lang="en-US" dirty="0" smtClean="0"/>
              <a:t>Now </a:t>
            </a:r>
            <a:r>
              <a:rPr lang="en-US" dirty="0"/>
              <a:t>the new value of </a:t>
            </a:r>
            <a:r>
              <a:rPr lang="en-US" b="1" dirty="0"/>
              <a:t> </a:t>
            </a:r>
            <a:r>
              <a:rPr lang="en-US" b="1" dirty="0" smtClean="0"/>
              <a:t>(a0,a1) </a:t>
            </a:r>
            <a:r>
              <a:rPr lang="en-US" dirty="0"/>
              <a:t> that we calculate using the above equation will be his next position, and </a:t>
            </a:r>
            <a:r>
              <a:rPr lang="en-US" b="1" dirty="0" err="1" smtClean="0"/>
              <a:t>alpha×D</a:t>
            </a:r>
            <a:r>
              <a:rPr lang="en-US" dirty="0"/>
              <a:t> will be the size of the steps he will take. </a:t>
            </a:r>
            <a:endParaRPr lang="en-US" dirty="0" smtClean="0"/>
          </a:p>
          <a:p>
            <a:r>
              <a:rPr lang="en-US" dirty="0" smtClean="0"/>
              <a:t>When </a:t>
            </a:r>
            <a:r>
              <a:rPr lang="en-US" dirty="0"/>
              <a:t>the slope is more steep (</a:t>
            </a:r>
            <a:r>
              <a:rPr lang="en-US" b="1" dirty="0"/>
              <a:t>D</a:t>
            </a:r>
            <a:r>
              <a:rPr lang="en-US" dirty="0"/>
              <a:t> is more) he takes longer steps and when it is less steep (</a:t>
            </a:r>
            <a:r>
              <a:rPr lang="en-US" b="1" dirty="0"/>
              <a:t>D</a:t>
            </a:r>
            <a:r>
              <a:rPr lang="en-US" dirty="0"/>
              <a:t> is less), he takes smaller steps. </a:t>
            </a:r>
            <a:endParaRPr lang="en-US" dirty="0" smtClean="0"/>
          </a:p>
          <a:p>
            <a:r>
              <a:rPr lang="en-US" dirty="0" smtClean="0"/>
              <a:t>Finally </a:t>
            </a:r>
            <a:r>
              <a:rPr lang="en-US" dirty="0"/>
              <a:t>he arrives at the bottom of the valley which corresponds to our loss = 0.</a:t>
            </a:r>
            <a:br>
              <a:rPr lang="en-US" dirty="0"/>
            </a:br>
            <a:r>
              <a:rPr lang="en-US" dirty="0"/>
              <a:t>Now with the optimum value of </a:t>
            </a:r>
            <a:r>
              <a:rPr lang="en-US" b="1" dirty="0" smtClean="0"/>
              <a:t>a0</a:t>
            </a:r>
            <a:r>
              <a:rPr lang="en-US" dirty="0"/>
              <a:t> and </a:t>
            </a:r>
            <a:r>
              <a:rPr lang="en-US" b="1" dirty="0" smtClean="0"/>
              <a:t>a1</a:t>
            </a:r>
            <a:r>
              <a:rPr lang="en-US" dirty="0"/>
              <a:t> our model is ready to make predictions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545" y="2422253"/>
            <a:ext cx="4697849" cy="364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26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values of m and c are updated at each iteration to get the optimal solution</a:t>
            </a:r>
          </a:p>
        </p:txBody>
      </p:sp>
      <p:pic>
        <p:nvPicPr>
          <p:cNvPr id="4" name="LinearRegression.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01988" y="2286000"/>
            <a:ext cx="5364162" cy="4022725"/>
          </a:xfrm>
        </p:spPr>
      </p:pic>
    </p:spTree>
    <p:extLst>
      <p:ext uri="{BB962C8B-B14F-4D97-AF65-F5344CB8AC3E}">
        <p14:creationId xmlns:p14="http://schemas.microsoft.com/office/powerpoint/2010/main" val="33000406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a:t>
            </a:r>
          </a:p>
        </p:txBody>
      </p:sp>
      <p:sp>
        <p:nvSpPr>
          <p:cNvPr id="3" name="Content Placeholder 2"/>
          <p:cNvSpPr>
            <a:spLocks noGrp="1"/>
          </p:cNvSpPr>
          <p:nvPr>
            <p:ph idx="1"/>
          </p:nvPr>
        </p:nvSpPr>
        <p:spPr/>
        <p:txBody>
          <a:bodyPr>
            <a:normAutofit lnSpcReduction="10000"/>
          </a:bodyPr>
          <a:lstStyle/>
          <a:p>
            <a:r>
              <a:rPr lang="en-IN" dirty="0"/>
              <a:t>The Goodness of fit determines how the line of regression fits the set of observations. </a:t>
            </a:r>
          </a:p>
          <a:p>
            <a:r>
              <a:rPr lang="en-IN" b="1" dirty="0" smtClean="0"/>
              <a:t>R-squared </a:t>
            </a:r>
            <a:r>
              <a:rPr lang="en-IN" b="1" dirty="0"/>
              <a:t>method:</a:t>
            </a:r>
            <a:endParaRPr lang="en-IN" dirty="0"/>
          </a:p>
          <a:p>
            <a:r>
              <a:rPr lang="en-IN" dirty="0"/>
              <a:t>R-squared is a statistical method that determines the goodness of fit.</a:t>
            </a:r>
          </a:p>
          <a:p>
            <a:r>
              <a:rPr lang="en-IN" dirty="0"/>
              <a:t>It measures the strength of the relationship between the dependent and independent variables on a scale of 0-100%.</a:t>
            </a:r>
          </a:p>
          <a:p>
            <a:r>
              <a:rPr lang="en-IN" dirty="0"/>
              <a:t>The high value of R-square determines the less difference between the predicted values and actual values and hence represents a good model.</a:t>
            </a:r>
          </a:p>
          <a:p>
            <a:r>
              <a:rPr lang="en-IN" dirty="0"/>
              <a:t>It is also called a </a:t>
            </a:r>
            <a:r>
              <a:rPr lang="en-IN" b="1" dirty="0"/>
              <a:t>coefficient of determination,</a:t>
            </a:r>
            <a:r>
              <a:rPr lang="en-IN" dirty="0"/>
              <a:t> or </a:t>
            </a:r>
            <a:r>
              <a:rPr lang="en-IN" b="1" dirty="0"/>
              <a:t>coefficient of multiple determination</a:t>
            </a:r>
            <a:r>
              <a:rPr lang="en-IN" dirty="0"/>
              <a:t> for multiple regression.</a:t>
            </a:r>
          </a:p>
          <a:p>
            <a:r>
              <a:rPr lang="en-IN" dirty="0" smtClean="0"/>
              <a:t>Formula</a:t>
            </a:r>
            <a:r>
              <a:rPr lang="en-IN" dirty="0"/>
              <a:t>:</a:t>
            </a:r>
          </a:p>
          <a:p>
            <a:endParaRPr lang="en-IN" dirty="0"/>
          </a:p>
        </p:txBody>
      </p:sp>
      <p:pic>
        <p:nvPicPr>
          <p:cNvPr id="8194" name="Picture 2" descr="Linear Regress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499" y="5577764"/>
            <a:ext cx="217170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77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9907" y="1907628"/>
            <a:ext cx="5580822"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626773" y="2557542"/>
            <a:ext cx="4377558" cy="646331"/>
          </a:xfrm>
          <a:prstGeom prst="rect">
            <a:avLst/>
          </a:prstGeom>
        </p:spPr>
        <p:txBody>
          <a:bodyPr wrap="square">
            <a:spAutoFit/>
          </a:bodyPr>
          <a:lstStyle/>
          <a:p>
            <a:r>
              <a:rPr lang="en-US" dirty="0"/>
              <a:t>X=[1,2,3,4,5]</a:t>
            </a:r>
          </a:p>
          <a:p>
            <a:r>
              <a:rPr lang="en-US" dirty="0" smtClean="0"/>
              <a:t>Y</a:t>
            </a:r>
            <a:r>
              <a:rPr lang="en-US" dirty="0"/>
              <a:t>=[3,4,2,4,5</a:t>
            </a:r>
            <a:r>
              <a:rPr lang="en-US" dirty="0" smtClean="0"/>
              <a: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72917075"/>
              </p:ext>
            </p:extLst>
          </p:nvPr>
        </p:nvGraphicFramePr>
        <p:xfrm>
          <a:off x="8259379" y="2280450"/>
          <a:ext cx="2350814" cy="2329044"/>
        </p:xfrm>
        <a:graphic>
          <a:graphicData uri="http://schemas.openxmlformats.org/drawingml/2006/table">
            <a:tbl>
              <a:tblPr firstRow="1" bandRow="1">
                <a:tableStyleId>{5C22544A-7EE6-4342-B048-85BDC9FD1C3A}</a:tableStyleId>
              </a:tblPr>
              <a:tblGrid>
                <a:gridCol w="1175407"/>
                <a:gridCol w="1175407"/>
              </a:tblGrid>
              <a:tr h="388174">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88174">
                <a:tc>
                  <a:txBody>
                    <a:bodyPr/>
                    <a:lstStyle/>
                    <a:p>
                      <a:pPr algn="ctr"/>
                      <a:r>
                        <a:rPr lang="en-US" dirty="0" smtClean="0"/>
                        <a:t>1</a:t>
                      </a:r>
                      <a:endParaRPr lang="en-US" dirty="0"/>
                    </a:p>
                  </a:txBody>
                  <a:tcPr/>
                </a:tc>
                <a:tc>
                  <a:txBody>
                    <a:bodyPr/>
                    <a:lstStyle/>
                    <a:p>
                      <a:pPr algn="ctr"/>
                      <a:r>
                        <a:rPr lang="en-US" dirty="0" smtClean="0"/>
                        <a:t>3</a:t>
                      </a:r>
                      <a:endParaRPr lang="en-US" dirty="0"/>
                    </a:p>
                  </a:txBody>
                  <a:tcPr/>
                </a:tc>
              </a:tr>
              <a:tr h="388174">
                <a:tc>
                  <a:txBody>
                    <a:bodyPr/>
                    <a:lstStyle/>
                    <a:p>
                      <a:pPr algn="ctr"/>
                      <a:r>
                        <a:rPr lang="en-US" dirty="0" smtClean="0"/>
                        <a:t>2</a:t>
                      </a:r>
                      <a:endParaRPr lang="en-US" dirty="0"/>
                    </a:p>
                  </a:txBody>
                  <a:tcPr/>
                </a:tc>
                <a:tc>
                  <a:txBody>
                    <a:bodyPr/>
                    <a:lstStyle/>
                    <a:p>
                      <a:pPr algn="ctr"/>
                      <a:r>
                        <a:rPr lang="en-US" dirty="0" smtClean="0"/>
                        <a:t>4</a:t>
                      </a:r>
                      <a:endParaRPr lang="en-US" dirty="0"/>
                    </a:p>
                  </a:txBody>
                  <a:tcPr/>
                </a:tc>
              </a:tr>
              <a:tr h="388174">
                <a:tc>
                  <a:txBody>
                    <a:bodyPr/>
                    <a:lstStyle/>
                    <a:p>
                      <a:pPr algn="ctr"/>
                      <a:r>
                        <a:rPr lang="en-US" dirty="0" smtClean="0"/>
                        <a:t>3</a:t>
                      </a:r>
                      <a:endParaRPr lang="en-US" dirty="0"/>
                    </a:p>
                  </a:txBody>
                  <a:tcPr/>
                </a:tc>
                <a:tc>
                  <a:txBody>
                    <a:bodyPr/>
                    <a:lstStyle/>
                    <a:p>
                      <a:pPr algn="ctr"/>
                      <a:r>
                        <a:rPr lang="en-US" dirty="0" smtClean="0"/>
                        <a:t>2</a:t>
                      </a:r>
                      <a:endParaRPr lang="en-US" dirty="0"/>
                    </a:p>
                  </a:txBody>
                  <a:tcPr/>
                </a:tc>
              </a:tr>
              <a:tr h="388174">
                <a:tc>
                  <a:txBody>
                    <a:bodyPr/>
                    <a:lstStyle/>
                    <a:p>
                      <a:pPr algn="ctr"/>
                      <a:r>
                        <a:rPr lang="en-US" dirty="0" smtClean="0"/>
                        <a:t>4</a:t>
                      </a:r>
                      <a:endParaRPr lang="en-US" dirty="0"/>
                    </a:p>
                  </a:txBody>
                  <a:tcPr/>
                </a:tc>
                <a:tc>
                  <a:txBody>
                    <a:bodyPr/>
                    <a:lstStyle/>
                    <a:p>
                      <a:pPr algn="ctr"/>
                      <a:r>
                        <a:rPr lang="en-US" dirty="0" smtClean="0"/>
                        <a:t>4</a:t>
                      </a:r>
                      <a:endParaRPr lang="en-US" dirty="0"/>
                    </a:p>
                  </a:txBody>
                  <a:tcPr/>
                </a:tc>
              </a:tr>
              <a:tr h="388174">
                <a:tc>
                  <a:txBody>
                    <a:bodyPr/>
                    <a:lstStyle/>
                    <a:p>
                      <a:pPr algn="ctr"/>
                      <a:r>
                        <a:rPr lang="en-US" dirty="0" smtClean="0"/>
                        <a:t>5</a:t>
                      </a:r>
                      <a:endParaRPr lang="en-US" dirty="0"/>
                    </a:p>
                  </a:txBody>
                  <a:tcPr/>
                </a:tc>
                <a:tc>
                  <a:txBody>
                    <a:bodyPr/>
                    <a:lstStyle/>
                    <a:p>
                      <a:pPr algn="ctr"/>
                      <a:r>
                        <a:rPr lang="en-US" dirty="0" smtClean="0"/>
                        <a:t>5</a:t>
                      </a:r>
                      <a:endParaRPr lang="en-US" dirty="0"/>
                    </a:p>
                  </a:txBody>
                  <a:tcPr/>
                </a:tc>
              </a:tr>
            </a:tbl>
          </a:graphicData>
        </a:graphic>
      </p:graphicFrame>
    </p:spTree>
    <p:extLst>
      <p:ext uri="{BB962C8B-B14F-4D97-AF65-F5344CB8AC3E}">
        <p14:creationId xmlns:p14="http://schemas.microsoft.com/office/powerpoint/2010/main" val="4031529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394138"/>
                <a:ext cx="9720073" cy="5915222"/>
              </a:xfrm>
            </p:spPr>
            <p:txBody>
              <a:bodyPr>
                <a:normAutofit fontScale="92500" lnSpcReduction="10000"/>
              </a:bodyPr>
              <a:lstStyle/>
              <a:p>
                <a:r>
                  <a:rPr lang="en-US" b="1" dirty="0" smtClean="0">
                    <a:solidFill>
                      <a:srgbClr val="FF0000"/>
                    </a:solidFill>
                  </a:rPr>
                  <a:t>Epoch 1:</a:t>
                </a:r>
              </a:p>
              <a:p>
                <a:r>
                  <a:rPr lang="pt-BR" b="1" dirty="0"/>
                  <a:t>m = 0  #</a:t>
                </a:r>
                <a:r>
                  <a:rPr lang="pt-BR" b="1" dirty="0" smtClean="0"/>
                  <a:t>a1, c</a:t>
                </a:r>
                <a:r>
                  <a:rPr lang="pt-BR" b="1" dirty="0"/>
                  <a:t> = 0 #</a:t>
                </a:r>
                <a:r>
                  <a:rPr lang="pt-BR" b="1" dirty="0" smtClean="0"/>
                  <a:t>a0, </a:t>
                </a:r>
                <a:r>
                  <a:rPr lang="en-US" dirty="0"/>
                  <a:t>L = 0.0001 </a:t>
                </a:r>
              </a:p>
              <a:p>
                <a:r>
                  <a:rPr lang="en-US" b="1" dirty="0" err="1" smtClean="0"/>
                  <a:t>Y_pred</a:t>
                </a:r>
                <a:r>
                  <a:rPr lang="en-US" b="1" dirty="0"/>
                  <a:t> = m*X + c  # The current predicted value of </a:t>
                </a:r>
                <a:r>
                  <a:rPr lang="en-US" b="1" dirty="0" smtClean="0"/>
                  <a:t>Y</a:t>
                </a:r>
              </a:p>
              <a:p>
                <a14:m>
                  <m:oMath xmlns:m="http://schemas.openxmlformats.org/officeDocument/2006/math">
                    <m:sSub>
                      <m:sSubPr>
                        <m:ctrlPr>
                          <a:rPr lang="en-US" b="0" i="1" smtClean="0">
                            <a:latin typeface="Cambria Math"/>
                          </a:rPr>
                        </m:ctrlPr>
                      </m:sSubPr>
                      <m:e>
                        <m:r>
                          <a:rPr lang="en-US" b="0" i="1" smtClean="0">
                            <a:latin typeface="Cambria Math"/>
                          </a:rPr>
                          <m:t>𝑌</m:t>
                        </m:r>
                      </m:e>
                      <m:sub>
                        <m:r>
                          <a:rPr lang="en-US" b="0" i="1" smtClean="0">
                            <a:latin typeface="Cambria Math"/>
                          </a:rPr>
                          <m:t>𝑝𝑟𝑒𝑑</m:t>
                        </m:r>
                      </m:sub>
                    </m:sSub>
                    <m:r>
                      <a:rPr lang="en-US" b="0" i="1" smtClean="0">
                        <a:latin typeface="Cambria Math"/>
                      </a:rPr>
                      <m:t>=0</m:t>
                    </m:r>
                    <m:r>
                      <a:rPr lang="en-US" b="0" i="1" smtClean="0">
                        <a:latin typeface="Cambria Math"/>
                        <a:ea typeface="Cambria Math"/>
                      </a:rPr>
                      <m:t>×</m:t>
                    </m:r>
                    <m:d>
                      <m:dPr>
                        <m:begChr m:val="["/>
                        <m:endChr m:val="]"/>
                        <m:ctrlPr>
                          <a:rPr lang="en-US" b="0" i="1" smtClean="0">
                            <a:latin typeface="Cambria Math"/>
                            <a:ea typeface="Cambria Math"/>
                          </a:rPr>
                        </m:ctrlPr>
                      </m:dPr>
                      <m:e>
                        <m:r>
                          <a:rPr lang="en-US" b="0" i="1" smtClean="0">
                            <a:latin typeface="Cambria Math"/>
                            <a:ea typeface="Cambria Math"/>
                          </a:rPr>
                          <m:t>1,2,3,4,5</m:t>
                        </m:r>
                      </m:e>
                    </m:d>
                    <m:r>
                      <a:rPr lang="en-US" b="0" i="1" smtClean="0">
                        <a:latin typeface="Cambria Math"/>
                        <a:ea typeface="Cambria Math"/>
                      </a:rPr>
                      <m:t>+0</m:t>
                    </m:r>
                  </m:oMath>
                </a14:m>
                <a:endParaRPr lang="en-US" b="0" dirty="0" smtClean="0">
                  <a:ea typeface="Cambria Math"/>
                </a:endParaRPr>
              </a:p>
              <a:p>
                <a14:m>
                  <m:oMath xmlns:m="http://schemas.openxmlformats.org/officeDocument/2006/math">
                    <m:sSub>
                      <m:sSubPr>
                        <m:ctrlPr>
                          <a:rPr lang="en-US" b="0" i="1" smtClean="0">
                            <a:latin typeface="Cambria Math"/>
                          </a:rPr>
                        </m:ctrlPr>
                      </m:sSubPr>
                      <m:e>
                        <m:r>
                          <a:rPr lang="en-US" b="0" i="1" smtClean="0">
                            <a:latin typeface="Cambria Math"/>
                          </a:rPr>
                          <m:t>𝑌</m:t>
                        </m:r>
                      </m:e>
                      <m:sub>
                        <m:r>
                          <a:rPr lang="en-US" b="0" i="1" smtClean="0">
                            <a:latin typeface="Cambria Math"/>
                          </a:rPr>
                          <m:t>𝑝𝑟𝑒𝑑</m:t>
                        </m:r>
                      </m:sub>
                    </m:sSub>
                    <m:r>
                      <a:rPr lang="en-US" b="0" i="1" smtClean="0">
                        <a:latin typeface="Cambria Math"/>
                      </a:rPr>
                      <m:t>=[0 0 0 0 0]</m:t>
                    </m:r>
                  </m:oMath>
                </a14:m>
                <a:endParaRPr lang="en-US" dirty="0" smtClean="0"/>
              </a:p>
              <a:p>
                <a:r>
                  <a:rPr lang="en-US" b="1" dirty="0" err="1" smtClean="0"/>
                  <a:t>Dm</a:t>
                </a:r>
                <a:r>
                  <a:rPr lang="en-US" b="1" dirty="0"/>
                  <a:t> = </a:t>
                </a:r>
                <a:r>
                  <a:rPr lang="en-US" b="1" dirty="0" smtClean="0"/>
                  <a:t>(2/n</a:t>
                </a:r>
                <a:r>
                  <a:rPr lang="en-US" b="1" dirty="0"/>
                  <a:t>) * sum(X * </a:t>
                </a:r>
                <a:r>
                  <a:rPr lang="en-US" b="1" dirty="0" smtClean="0"/>
                  <a:t>(</a:t>
                </a:r>
                <a:r>
                  <a:rPr lang="en-US" b="1" dirty="0"/>
                  <a:t> </a:t>
                </a:r>
                <a:r>
                  <a:rPr lang="en-US" b="1" dirty="0" err="1" smtClean="0"/>
                  <a:t>Y_pred</a:t>
                </a:r>
                <a:r>
                  <a:rPr lang="en-US" b="1" dirty="0" smtClean="0"/>
                  <a:t>-Y))</a:t>
                </a:r>
                <a:r>
                  <a:rPr lang="en-US" b="1" dirty="0"/>
                  <a:t>  # Derivative </a:t>
                </a:r>
                <a:r>
                  <a:rPr lang="en-US" b="1" dirty="0" err="1"/>
                  <a:t>wrt</a:t>
                </a:r>
                <a:r>
                  <a:rPr lang="en-US" b="1" dirty="0"/>
                  <a:t> </a:t>
                </a:r>
                <a:r>
                  <a:rPr lang="en-US" b="1" dirty="0" smtClean="0"/>
                  <a:t>m</a:t>
                </a:r>
              </a:p>
              <a:p>
                <a14:m>
                  <m:oMath xmlns:m="http://schemas.openxmlformats.org/officeDocument/2006/math">
                    <m:sSub>
                      <m:sSubPr>
                        <m:ctrlPr>
                          <a:rPr lang="en-US" b="0" i="1" smtClean="0">
                            <a:latin typeface="Cambria Math"/>
                          </a:rPr>
                        </m:ctrlPr>
                      </m:sSubPr>
                      <m:e>
                        <m:r>
                          <m:rPr>
                            <m:sty m:val="p"/>
                          </m:rPr>
                          <a:rPr lang="en-US" b="0" i="0" smtClean="0">
                            <a:latin typeface="Cambria Math"/>
                          </a:rPr>
                          <m:t>D</m:t>
                        </m:r>
                      </m:e>
                      <m:sub>
                        <m:r>
                          <m:rPr>
                            <m:sty m:val="p"/>
                          </m:rPr>
                          <a:rPr lang="en-US" b="0" i="0" smtClean="0">
                            <a:latin typeface="Cambria Math"/>
                          </a:rPr>
                          <m:t>m</m:t>
                        </m:r>
                      </m:sub>
                    </m:sSub>
                    <m:r>
                      <a:rPr lang="en-US" b="0" i="1" smtClean="0">
                        <a:latin typeface="Cambria Math"/>
                      </a:rPr>
                      <m:t>=</m:t>
                    </m:r>
                    <m:d>
                      <m:dPr>
                        <m:ctrlPr>
                          <a:rPr lang="en-US" b="0" i="1" smtClean="0">
                            <a:latin typeface="Cambria Math"/>
                          </a:rPr>
                        </m:ctrlPr>
                      </m:dPr>
                      <m:e>
                        <m:f>
                          <m:fPr>
                            <m:ctrlPr>
                              <a:rPr lang="en-US" b="0" i="1" smtClean="0">
                                <a:latin typeface="Cambria Math"/>
                              </a:rPr>
                            </m:ctrlPr>
                          </m:fPr>
                          <m:num>
                            <m:r>
                              <a:rPr lang="en-US" b="0" i="1" smtClean="0">
                                <a:latin typeface="Cambria Math"/>
                              </a:rPr>
                              <m:t>2</m:t>
                            </m:r>
                          </m:num>
                          <m:den>
                            <m:r>
                              <a:rPr lang="en-US" b="0" i="1" smtClean="0">
                                <a:latin typeface="Cambria Math"/>
                              </a:rPr>
                              <m:t>𝑛</m:t>
                            </m:r>
                          </m:den>
                        </m:f>
                      </m:e>
                    </m:d>
                    <m:r>
                      <a:rPr lang="en-US" b="0" i="1" smtClean="0">
                        <a:latin typeface="Cambria Math"/>
                        <a:ea typeface="Cambria Math"/>
                      </a:rPr>
                      <m:t>×</m:t>
                    </m:r>
                    <m:nary>
                      <m:naryPr>
                        <m:chr m:val="∑"/>
                        <m:subHide m:val="on"/>
                        <m:supHide m:val="on"/>
                        <m:ctrlPr>
                          <a:rPr lang="en-US" b="0" i="1" smtClean="0">
                            <a:latin typeface="Cambria Math"/>
                            <a:ea typeface="Cambria Math"/>
                          </a:rPr>
                        </m:ctrlPr>
                      </m:naryPr>
                      <m:sub/>
                      <m:sup/>
                      <m:e>
                        <m:d>
                          <m:dPr>
                            <m:ctrlPr>
                              <a:rPr lang="en-US" b="0" i="1" smtClean="0">
                                <a:latin typeface="Cambria Math"/>
                                <a:ea typeface="Cambria Math"/>
                              </a:rPr>
                            </m:ctrlPr>
                          </m:dPr>
                          <m:e>
                            <m:r>
                              <a:rPr lang="en-US" b="0" i="1" smtClean="0">
                                <a:latin typeface="Cambria Math"/>
                                <a:ea typeface="Cambria Math"/>
                              </a:rPr>
                              <m:t>[1 2 3 4 5]×</m:t>
                            </m:r>
                            <m:d>
                              <m:dPr>
                                <m:ctrlPr>
                                  <a:rPr lang="en-US" b="0" i="1" smtClean="0">
                                    <a:latin typeface="Cambria Math"/>
                                    <a:ea typeface="Cambria Math"/>
                                  </a:rPr>
                                </m:ctrlPr>
                              </m:dPr>
                              <m:e>
                                <m:d>
                                  <m:dPr>
                                    <m:begChr m:val="["/>
                                    <m:endChr m:val="]"/>
                                    <m:ctrlPr>
                                      <a:rPr lang="en-US" b="0" i="1" smtClean="0">
                                        <a:latin typeface="Cambria Math"/>
                                        <a:ea typeface="Cambria Math"/>
                                      </a:rPr>
                                    </m:ctrlPr>
                                  </m:dPr>
                                  <m:e>
                                    <m:r>
                                      <a:rPr lang="en-US" b="0" i="1" smtClean="0">
                                        <a:latin typeface="Cambria Math"/>
                                        <a:ea typeface="Cambria Math"/>
                                      </a:rPr>
                                      <m:t>0 0 0 0 0</m:t>
                                    </m:r>
                                  </m:e>
                                </m:d>
                                <m:r>
                                  <a:rPr lang="en-US" b="0" i="1" smtClean="0">
                                    <a:latin typeface="Cambria Math"/>
                                    <a:ea typeface="Cambria Math"/>
                                  </a:rPr>
                                  <m:t>−</m:t>
                                </m:r>
                                <m:d>
                                  <m:dPr>
                                    <m:begChr m:val="["/>
                                    <m:endChr m:val="]"/>
                                    <m:ctrlPr>
                                      <a:rPr lang="en-US" b="0" i="1" smtClean="0">
                                        <a:latin typeface="Cambria Math"/>
                                        <a:ea typeface="Cambria Math"/>
                                      </a:rPr>
                                    </m:ctrlPr>
                                  </m:dPr>
                                  <m:e>
                                    <m:r>
                                      <a:rPr lang="en-US" b="0" i="1" smtClean="0">
                                        <a:latin typeface="Cambria Math"/>
                                        <a:ea typeface="Cambria Math"/>
                                      </a:rPr>
                                      <m:t>3 4 2 4 5</m:t>
                                    </m:r>
                                  </m:e>
                                </m:d>
                              </m:e>
                            </m:d>
                          </m:e>
                        </m:d>
                      </m:e>
                    </m:nary>
                  </m:oMath>
                </a14:m>
                <a:endParaRPr lang="en-US" dirty="0" smtClean="0"/>
              </a:p>
              <a:p>
                <a14:m>
                  <m:oMath xmlns:m="http://schemas.openxmlformats.org/officeDocument/2006/math">
                    <m:sSub>
                      <m:sSubPr>
                        <m:ctrlPr>
                          <a:rPr lang="en-US" b="0" i="1" smtClean="0">
                            <a:latin typeface="Cambria Math"/>
                          </a:rPr>
                        </m:ctrlPr>
                      </m:sSubPr>
                      <m:e>
                        <m:r>
                          <m:rPr>
                            <m:sty m:val="p"/>
                          </m:rPr>
                          <a:rPr lang="en-US" b="0" i="0" smtClean="0">
                            <a:latin typeface="Cambria Math"/>
                          </a:rPr>
                          <m:t>D</m:t>
                        </m:r>
                      </m:e>
                      <m:sub>
                        <m:r>
                          <m:rPr>
                            <m:sty m:val="p"/>
                          </m:rPr>
                          <a:rPr lang="en-US" b="0" i="0" smtClean="0">
                            <a:latin typeface="Cambria Math"/>
                          </a:rPr>
                          <m:t>m</m:t>
                        </m:r>
                      </m:sub>
                    </m:sSub>
                    <m:r>
                      <a:rPr lang="en-US" b="0" i="1" smtClean="0">
                        <a:latin typeface="Cambria Math"/>
                      </a:rPr>
                      <m:t>=−23.2</m:t>
                    </m:r>
                  </m:oMath>
                </a14:m>
                <a:endParaRPr lang="en-US" dirty="0"/>
              </a:p>
              <a:p>
                <a:r>
                  <a:rPr lang="en-US" b="1" dirty="0" smtClean="0"/>
                  <a:t>Dc</a:t>
                </a:r>
                <a:r>
                  <a:rPr lang="en-US" b="1" dirty="0"/>
                  <a:t> = </a:t>
                </a:r>
                <a:r>
                  <a:rPr lang="en-US" b="1" dirty="0" smtClean="0"/>
                  <a:t>(2/n</a:t>
                </a:r>
                <a:r>
                  <a:rPr lang="en-US" b="1" dirty="0"/>
                  <a:t>) * </a:t>
                </a:r>
                <a:r>
                  <a:rPr lang="en-US" b="1" dirty="0" smtClean="0"/>
                  <a:t>sum(</a:t>
                </a:r>
                <a:r>
                  <a:rPr lang="en-US" b="1" dirty="0" err="1" smtClean="0"/>
                  <a:t>Y_pred</a:t>
                </a:r>
                <a:r>
                  <a:rPr lang="en-US" b="1" dirty="0" smtClean="0"/>
                  <a:t>-Y)</a:t>
                </a:r>
                <a:r>
                  <a:rPr lang="en-US" b="1" dirty="0"/>
                  <a:t>  # Derivative </a:t>
                </a:r>
                <a:r>
                  <a:rPr lang="en-US" b="1" dirty="0" err="1"/>
                  <a:t>wrt</a:t>
                </a:r>
                <a:r>
                  <a:rPr lang="en-US" b="1" dirty="0"/>
                  <a:t> </a:t>
                </a:r>
                <a:r>
                  <a:rPr lang="en-US" b="1" dirty="0" smtClean="0"/>
                  <a:t>c</a:t>
                </a:r>
              </a:p>
              <a:p>
                <a14:m>
                  <m:oMath xmlns:m="http://schemas.openxmlformats.org/officeDocument/2006/math">
                    <m:sSub>
                      <m:sSubPr>
                        <m:ctrlPr>
                          <a:rPr lang="en-US" i="1">
                            <a:latin typeface="Cambria Math"/>
                          </a:rPr>
                        </m:ctrlPr>
                      </m:sSubPr>
                      <m:e>
                        <m:r>
                          <m:rPr>
                            <m:sty m:val="p"/>
                          </m:rPr>
                          <a:rPr lang="en-US">
                            <a:latin typeface="Cambria Math"/>
                          </a:rPr>
                          <m:t>D</m:t>
                        </m:r>
                      </m:e>
                      <m:sub>
                        <m:r>
                          <m:rPr>
                            <m:sty m:val="p"/>
                          </m:rPr>
                          <a:rPr lang="en-US" b="0" i="0" smtClean="0">
                            <a:latin typeface="Cambria Math"/>
                          </a:rPr>
                          <m:t>c</m:t>
                        </m:r>
                      </m:sub>
                    </m:sSub>
                    <m:r>
                      <a:rPr lang="en-US" i="1">
                        <a:latin typeface="Cambria Math"/>
                      </a:rPr>
                      <m:t>=</m:t>
                    </m:r>
                    <m:d>
                      <m:dPr>
                        <m:ctrlPr>
                          <a:rPr lang="en-US" i="1">
                            <a:latin typeface="Cambria Math"/>
                          </a:rPr>
                        </m:ctrlPr>
                      </m:dPr>
                      <m:e>
                        <m:f>
                          <m:fPr>
                            <m:ctrlPr>
                              <a:rPr lang="en-US" i="1">
                                <a:latin typeface="Cambria Math"/>
                              </a:rPr>
                            </m:ctrlPr>
                          </m:fPr>
                          <m:num>
                            <m:r>
                              <a:rPr lang="en-US" i="1">
                                <a:latin typeface="Cambria Math"/>
                              </a:rPr>
                              <m:t>2</m:t>
                            </m:r>
                          </m:num>
                          <m:den>
                            <m:r>
                              <a:rPr lang="en-US" i="1">
                                <a:latin typeface="Cambria Math"/>
                              </a:rPr>
                              <m:t>𝑛</m:t>
                            </m:r>
                          </m:den>
                        </m:f>
                      </m:e>
                    </m:d>
                    <m:r>
                      <a:rPr lang="en-US" i="1">
                        <a:latin typeface="Cambria Math"/>
                        <a:ea typeface="Cambria Math"/>
                      </a:rPr>
                      <m:t>×</m:t>
                    </m:r>
                    <m:nary>
                      <m:naryPr>
                        <m:chr m:val="∑"/>
                        <m:subHide m:val="on"/>
                        <m:supHide m:val="on"/>
                        <m:ctrlPr>
                          <a:rPr lang="en-US" i="1">
                            <a:latin typeface="Cambria Math"/>
                            <a:ea typeface="Cambria Math"/>
                          </a:rPr>
                        </m:ctrlPr>
                      </m:naryPr>
                      <m:sub/>
                      <m:sup/>
                      <m:e>
                        <m:d>
                          <m:dPr>
                            <m:ctrlPr>
                              <a:rPr lang="en-US" i="1">
                                <a:latin typeface="Cambria Math"/>
                                <a:ea typeface="Cambria Math"/>
                              </a:rPr>
                            </m:ctrlPr>
                          </m:dPr>
                          <m:e>
                            <m:d>
                              <m:dPr>
                                <m:begChr m:val="["/>
                                <m:endChr m:val="]"/>
                                <m:ctrlPr>
                                  <a:rPr lang="en-US" i="1">
                                    <a:latin typeface="Cambria Math"/>
                                    <a:ea typeface="Cambria Math"/>
                                  </a:rPr>
                                </m:ctrlPr>
                              </m:dPr>
                              <m:e>
                                <m:r>
                                  <a:rPr lang="en-US" i="1">
                                    <a:latin typeface="Cambria Math"/>
                                    <a:ea typeface="Cambria Math"/>
                                  </a:rPr>
                                  <m:t>0 0 0 0 0</m:t>
                                </m:r>
                              </m:e>
                            </m:d>
                            <m:r>
                              <a:rPr lang="en-US" i="1">
                                <a:latin typeface="Cambria Math"/>
                                <a:ea typeface="Cambria Math"/>
                              </a:rPr>
                              <m:t>−</m:t>
                            </m:r>
                            <m:d>
                              <m:dPr>
                                <m:begChr m:val="["/>
                                <m:endChr m:val="]"/>
                                <m:ctrlPr>
                                  <a:rPr lang="en-US" i="1">
                                    <a:latin typeface="Cambria Math"/>
                                    <a:ea typeface="Cambria Math"/>
                                  </a:rPr>
                                </m:ctrlPr>
                              </m:dPr>
                              <m:e>
                                <m:r>
                                  <a:rPr lang="en-US" i="1">
                                    <a:latin typeface="Cambria Math"/>
                                    <a:ea typeface="Cambria Math"/>
                                  </a:rPr>
                                  <m:t>3 4 2 4 5</m:t>
                                </m:r>
                              </m:e>
                            </m:d>
                          </m:e>
                        </m:d>
                      </m:e>
                    </m:nary>
                    <m:r>
                      <a:rPr lang="en-US" i="1">
                        <a:latin typeface="Cambria Math"/>
                        <a:ea typeface="Cambria Math"/>
                      </a:rPr>
                      <m:t> </m:t>
                    </m:r>
                  </m:oMath>
                </a14:m>
                <a:r>
                  <a:rPr lang="en-US" dirty="0"/>
                  <a:t> </a:t>
                </a:r>
                <a:endParaRPr lang="en-US" dirty="0" smtClean="0"/>
              </a:p>
              <a:p>
                <a14:m>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𝑐</m:t>
                        </m:r>
                      </m:sub>
                    </m:sSub>
                    <m:r>
                      <a:rPr lang="en-US" b="0" i="1" smtClean="0">
                        <a:latin typeface="Cambria Math"/>
                      </a:rPr>
                      <m:t>=−7.2</m:t>
                    </m:r>
                  </m:oMath>
                </a14:m>
                <a:endParaRPr lang="en-US" dirty="0"/>
              </a:p>
              <a:p>
                <a:r>
                  <a:rPr lang="en-US" b="1" dirty="0" smtClean="0"/>
                  <a:t>m</a:t>
                </a:r>
                <a:r>
                  <a:rPr lang="en-US" b="1" dirty="0"/>
                  <a:t> = m - L * </a:t>
                </a:r>
                <a:r>
                  <a:rPr lang="en-US" b="1" dirty="0" err="1" smtClean="0"/>
                  <a:t>Dm</a:t>
                </a:r>
                <a:r>
                  <a:rPr lang="en-US" dirty="0"/>
                  <a:t>  # Update </a:t>
                </a:r>
                <a:r>
                  <a:rPr lang="en-US" dirty="0" smtClean="0"/>
                  <a:t>m </a:t>
                </a:r>
                <a14:m>
                  <m:oMath xmlns:m="http://schemas.openxmlformats.org/officeDocument/2006/math">
                    <m:r>
                      <a:rPr lang="en-US" b="0" i="1" smtClean="0">
                        <a:latin typeface="Cambria Math"/>
                      </a:rPr>
                      <m:t>𝑚</m:t>
                    </m:r>
                    <m:r>
                      <a:rPr lang="en-US" b="0" i="1" smtClean="0">
                        <a:latin typeface="Cambria Math"/>
                      </a:rPr>
                      <m:t>=0−0.0001×−23.2</m:t>
                    </m:r>
                    <m:r>
                      <a:rPr lang="en-US" b="0" i="0" smtClean="0">
                        <a:latin typeface="Cambria Math"/>
                        <a:ea typeface="Cambria Math"/>
                      </a:rPr>
                      <m:t>,  </m:t>
                    </m:r>
                    <m:r>
                      <m:rPr>
                        <m:sty m:val="p"/>
                      </m:rPr>
                      <a:rPr lang="en-US" b="0" i="0" smtClean="0">
                        <a:latin typeface="Cambria Math"/>
                        <a:ea typeface="Cambria Math"/>
                      </a:rPr>
                      <m:t>m</m:t>
                    </m:r>
                    <m:r>
                      <a:rPr lang="en-US" b="0" i="0" smtClean="0">
                        <a:latin typeface="Cambria Math"/>
                        <a:ea typeface="Cambria Math"/>
                      </a:rPr>
                      <m:t>=</m:t>
                    </m:r>
                  </m:oMath>
                </a14:m>
                <a:r>
                  <a:rPr lang="en-US" dirty="0"/>
                  <a:t>0.0023200000000000004</a:t>
                </a:r>
                <a:endParaRPr lang="en-US" dirty="0" smtClean="0"/>
              </a:p>
              <a:p>
                <a:r>
                  <a:rPr lang="en-US" b="1" dirty="0" smtClean="0"/>
                  <a:t>c = c - L * Dc </a:t>
                </a:r>
                <a:r>
                  <a:rPr lang="en-US" dirty="0"/>
                  <a:t> # Update </a:t>
                </a:r>
                <a:r>
                  <a:rPr lang="en-US" dirty="0" smtClean="0"/>
                  <a:t>c     </a:t>
                </a:r>
                <a14:m>
                  <m:oMath xmlns:m="http://schemas.openxmlformats.org/officeDocument/2006/math">
                    <m:r>
                      <a:rPr lang="en-US" b="0" i="1" smtClean="0">
                        <a:latin typeface="Cambria Math"/>
                      </a:rPr>
                      <m:t>𝑐</m:t>
                    </m:r>
                    <m:r>
                      <a:rPr lang="en-US" b="0" i="1" smtClean="0">
                        <a:latin typeface="Cambria Math"/>
                      </a:rPr>
                      <m:t>=0−0.0001×−7.2, </m:t>
                    </m:r>
                    <m:r>
                      <a:rPr lang="en-US" b="0" i="1" smtClean="0">
                        <a:latin typeface="Cambria Math"/>
                        <a:ea typeface="Cambria Math"/>
                      </a:rPr>
                      <m:t>𝑐</m:t>
                    </m:r>
                    <m:r>
                      <a:rPr lang="en-US" b="0" i="1" smtClean="0">
                        <a:latin typeface="Cambria Math"/>
                        <a:ea typeface="Cambria Math"/>
                      </a:rPr>
                      <m:t>=</m:t>
                    </m:r>
                  </m:oMath>
                </a14:m>
                <a:r>
                  <a:rPr lang="en-US" dirty="0"/>
                  <a:t>0.00072</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394138"/>
                <a:ext cx="9720073" cy="5915222"/>
              </a:xfrm>
              <a:blipFill rotWithShape="1">
                <a:blip r:embed="rId2"/>
                <a:stretch>
                  <a:fillRect l="-188" t="-1443" b="-825"/>
                </a:stretch>
              </a:blipFill>
            </p:spPr>
            <p:txBody>
              <a:bodyPr/>
              <a:lstStyle/>
              <a:p>
                <a:r>
                  <a:rPr lang="en-US">
                    <a:noFill/>
                  </a:rPr>
                  <a:t> </a:t>
                </a:r>
              </a:p>
            </p:txBody>
          </p:sp>
        </mc:Fallback>
      </mc:AlternateContent>
    </p:spTree>
    <p:extLst>
      <p:ext uri="{BB962C8B-B14F-4D97-AF65-F5344CB8AC3E}">
        <p14:creationId xmlns:p14="http://schemas.microsoft.com/office/powerpoint/2010/main" val="374703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p:cNvSpPr txBox="1">
                <a:spLocks/>
              </p:cNvSpPr>
              <p:nvPr/>
            </p:nvSpPr>
            <p:spPr>
              <a:xfrm>
                <a:off x="1024128" y="394138"/>
                <a:ext cx="9720073" cy="5915222"/>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dirty="0" smtClean="0">
                    <a:solidFill>
                      <a:srgbClr val="FF0000"/>
                    </a:solidFill>
                  </a:rPr>
                  <a:t>Epoch 2:</a:t>
                </a:r>
              </a:p>
              <a:p>
                <a:r>
                  <a:rPr lang="pt-BR" b="1" dirty="0"/>
                  <a:t>m = </a:t>
                </a:r>
                <a:r>
                  <a:rPr lang="en-US" dirty="0" smtClean="0"/>
                  <a:t>0.0023200000000000004</a:t>
                </a:r>
                <a:r>
                  <a:rPr lang="pt-BR" b="1" dirty="0"/>
                  <a:t>  #</a:t>
                </a:r>
                <a:r>
                  <a:rPr lang="pt-BR" b="1" dirty="0" smtClean="0"/>
                  <a:t>a1, c</a:t>
                </a:r>
                <a:r>
                  <a:rPr lang="pt-BR" b="1" dirty="0"/>
                  <a:t> = </a:t>
                </a:r>
                <a:r>
                  <a:rPr lang="en-US" dirty="0" smtClean="0"/>
                  <a:t>0.00072</a:t>
                </a:r>
                <a:r>
                  <a:rPr lang="pt-BR" b="1" dirty="0"/>
                  <a:t> #</a:t>
                </a:r>
                <a:r>
                  <a:rPr lang="pt-BR" b="1" dirty="0" smtClean="0"/>
                  <a:t>a0, </a:t>
                </a:r>
                <a:r>
                  <a:rPr lang="en-US" dirty="0"/>
                  <a:t>L = 0.0001 </a:t>
                </a:r>
              </a:p>
              <a:p>
                <a:r>
                  <a:rPr lang="en-US" b="1" dirty="0" err="1" smtClean="0"/>
                  <a:t>Y_pred</a:t>
                </a:r>
                <a:r>
                  <a:rPr lang="en-US" b="1" dirty="0"/>
                  <a:t> = m*X + c  # The current predicted value of </a:t>
                </a:r>
                <a:r>
                  <a:rPr lang="en-US" b="1" dirty="0" smtClean="0"/>
                  <a:t>Y</a:t>
                </a:r>
              </a:p>
              <a:p>
                <a14:m>
                  <m:oMath xmlns:m="http://schemas.openxmlformats.org/officeDocument/2006/math">
                    <m:sSub>
                      <m:sSubPr>
                        <m:ctrlPr>
                          <a:rPr lang="en-US" i="1" smtClean="0">
                            <a:latin typeface="Cambria Math"/>
                          </a:rPr>
                        </m:ctrlPr>
                      </m:sSubPr>
                      <m:e>
                        <m:r>
                          <a:rPr lang="en-US" i="1" smtClean="0">
                            <a:latin typeface="Cambria Math"/>
                          </a:rPr>
                          <m:t>𝑌</m:t>
                        </m:r>
                      </m:e>
                      <m:sub>
                        <m:r>
                          <a:rPr lang="en-US" i="1" smtClean="0">
                            <a:latin typeface="Cambria Math"/>
                          </a:rPr>
                          <m:t>𝑝𝑟𝑒𝑑</m:t>
                        </m:r>
                      </m:sub>
                    </m:sSub>
                    <m:r>
                      <a:rPr lang="en-US" i="1" smtClean="0">
                        <a:latin typeface="Cambria Math"/>
                      </a:rPr>
                      <m:t>=</m:t>
                    </m:r>
                    <m:r>
                      <m:rPr>
                        <m:nor/>
                      </m:rPr>
                      <a:rPr lang="en-US" dirty="0"/>
                      <m:t>0.00232</m:t>
                    </m:r>
                    <m:r>
                      <a:rPr lang="en-US" i="1" smtClean="0">
                        <a:latin typeface="Cambria Math"/>
                        <a:ea typeface="Cambria Math"/>
                      </a:rPr>
                      <m:t>×</m:t>
                    </m:r>
                    <m:d>
                      <m:dPr>
                        <m:begChr m:val="["/>
                        <m:endChr m:val="]"/>
                        <m:ctrlPr>
                          <a:rPr lang="en-US" i="1" smtClean="0">
                            <a:latin typeface="Cambria Math"/>
                            <a:ea typeface="Cambria Math"/>
                          </a:rPr>
                        </m:ctrlPr>
                      </m:dPr>
                      <m:e>
                        <m:r>
                          <a:rPr lang="en-US" i="1" smtClean="0">
                            <a:latin typeface="Cambria Math"/>
                            <a:ea typeface="Cambria Math"/>
                          </a:rPr>
                          <m:t>1,2,3,4,5</m:t>
                        </m:r>
                      </m:e>
                    </m:d>
                    <m:r>
                      <a:rPr lang="en-US" i="1" smtClean="0">
                        <a:latin typeface="Cambria Math"/>
                        <a:ea typeface="Cambria Math"/>
                      </a:rPr>
                      <m:t>+</m:t>
                    </m:r>
                    <m:r>
                      <m:rPr>
                        <m:nor/>
                      </m:rPr>
                      <a:rPr lang="en-US" dirty="0"/>
                      <m:t>0.00072</m:t>
                    </m:r>
                  </m:oMath>
                </a14:m>
                <a:endParaRPr lang="en-US" dirty="0" smtClean="0">
                  <a:ea typeface="Cambria Math"/>
                </a:endParaRPr>
              </a:p>
              <a:p>
                <a14:m>
                  <m:oMath xmlns:m="http://schemas.openxmlformats.org/officeDocument/2006/math">
                    <m:sSub>
                      <m:sSubPr>
                        <m:ctrlPr>
                          <a:rPr lang="en-US" i="1" smtClean="0">
                            <a:latin typeface="Cambria Math"/>
                          </a:rPr>
                        </m:ctrlPr>
                      </m:sSubPr>
                      <m:e>
                        <m:r>
                          <a:rPr lang="en-US" i="1" smtClean="0">
                            <a:latin typeface="Cambria Math"/>
                          </a:rPr>
                          <m:t>𝑌</m:t>
                        </m:r>
                      </m:e>
                      <m:sub>
                        <m:r>
                          <a:rPr lang="en-US" i="1" smtClean="0">
                            <a:latin typeface="Cambria Math"/>
                          </a:rPr>
                          <m:t>𝑝𝑟𝑒𝑑</m:t>
                        </m:r>
                      </m:sub>
                    </m:sSub>
                    <m:r>
                      <a:rPr lang="en-US" i="1" smtClean="0">
                        <a:latin typeface="Cambria Math"/>
                      </a:rPr>
                      <m:t>=</m:t>
                    </m:r>
                  </m:oMath>
                </a14:m>
                <a:r>
                  <a:rPr lang="en-US" dirty="0"/>
                  <a:t>[0.00304 </a:t>
                </a:r>
                <a:r>
                  <a:rPr lang="en-US" dirty="0" smtClean="0"/>
                  <a:t>    0.00536       0.00768       </a:t>
                </a:r>
                <a:r>
                  <a:rPr lang="en-US" dirty="0"/>
                  <a:t>0.01 </a:t>
                </a:r>
                <a:r>
                  <a:rPr lang="en-US" dirty="0" smtClean="0"/>
                  <a:t>       0.01232</a:t>
                </a:r>
                <a:r>
                  <a:rPr lang="en-US" dirty="0"/>
                  <a:t>] </a:t>
                </a:r>
                <a:endParaRPr lang="en-US" dirty="0" smtClean="0"/>
              </a:p>
              <a:p>
                <a:r>
                  <a:rPr lang="en-US" b="1" dirty="0" err="1" smtClean="0"/>
                  <a:t>Dm</a:t>
                </a:r>
                <a:r>
                  <a:rPr lang="en-US" b="1" dirty="0"/>
                  <a:t> = </a:t>
                </a:r>
                <a:r>
                  <a:rPr lang="en-US" b="1" dirty="0" smtClean="0"/>
                  <a:t>(2/n</a:t>
                </a:r>
                <a:r>
                  <a:rPr lang="en-US" b="1" dirty="0"/>
                  <a:t>) * sum(X * </a:t>
                </a:r>
                <a:r>
                  <a:rPr lang="en-US" b="1" dirty="0" smtClean="0"/>
                  <a:t>(</a:t>
                </a:r>
                <a:r>
                  <a:rPr lang="en-US" b="1" dirty="0" err="1" smtClean="0"/>
                  <a:t>Y_pred</a:t>
                </a:r>
                <a:r>
                  <a:rPr lang="en-US" b="1" dirty="0" smtClean="0"/>
                  <a:t>-Y))</a:t>
                </a:r>
                <a:r>
                  <a:rPr lang="en-US" b="1" dirty="0"/>
                  <a:t>  # Derivative </a:t>
                </a:r>
                <a:r>
                  <a:rPr lang="en-US" b="1" dirty="0" err="1"/>
                  <a:t>wrt</a:t>
                </a:r>
                <a:r>
                  <a:rPr lang="en-US" b="1" dirty="0"/>
                  <a:t> </a:t>
                </a:r>
                <a:r>
                  <a:rPr lang="en-US" b="1" dirty="0" smtClean="0"/>
                  <a:t>m</a:t>
                </a:r>
              </a:p>
              <a:p>
                <a14:m>
                  <m:oMath xmlns:m="http://schemas.openxmlformats.org/officeDocument/2006/math">
                    <m:sSub>
                      <m:sSubPr>
                        <m:ctrlPr>
                          <a:rPr lang="en-US" i="1" smtClean="0">
                            <a:latin typeface="Cambria Math"/>
                          </a:rPr>
                        </m:ctrlPr>
                      </m:sSubPr>
                      <m:e>
                        <m:r>
                          <m:rPr>
                            <m:sty m:val="p"/>
                          </m:rPr>
                          <a:rPr lang="en-US" smtClean="0">
                            <a:latin typeface="Cambria Math"/>
                          </a:rPr>
                          <m:t>D</m:t>
                        </m:r>
                      </m:e>
                      <m:sub>
                        <m:r>
                          <m:rPr>
                            <m:sty m:val="p"/>
                          </m:rPr>
                          <a:rPr lang="en-US" smtClean="0">
                            <a:latin typeface="Cambria Math"/>
                          </a:rPr>
                          <m:t>m</m:t>
                        </m:r>
                      </m:sub>
                    </m:sSub>
                    <m:r>
                      <a:rPr lang="en-US" i="1" smtClean="0">
                        <a:latin typeface="Cambria Math"/>
                      </a:rPr>
                      <m:t>=</m:t>
                    </m:r>
                    <m:d>
                      <m:dPr>
                        <m:ctrlPr>
                          <a:rPr lang="en-US" i="1" smtClean="0">
                            <a:latin typeface="Cambria Math"/>
                          </a:rPr>
                        </m:ctrlPr>
                      </m:dPr>
                      <m:e>
                        <m:f>
                          <m:fPr>
                            <m:ctrlPr>
                              <a:rPr lang="en-US" i="1" smtClean="0">
                                <a:latin typeface="Cambria Math"/>
                              </a:rPr>
                            </m:ctrlPr>
                          </m:fPr>
                          <m:num>
                            <m:r>
                              <a:rPr lang="en-US" i="1" smtClean="0">
                                <a:latin typeface="Cambria Math"/>
                              </a:rPr>
                              <m:t>2</m:t>
                            </m:r>
                          </m:num>
                          <m:den>
                            <m:r>
                              <a:rPr lang="en-US" i="1" smtClean="0">
                                <a:latin typeface="Cambria Math"/>
                              </a:rPr>
                              <m:t>𝑛</m:t>
                            </m:r>
                          </m:den>
                        </m:f>
                      </m:e>
                    </m:d>
                    <m:r>
                      <a:rPr lang="en-US" i="1" smtClean="0">
                        <a:latin typeface="Cambria Math"/>
                        <a:ea typeface="Cambria Math"/>
                      </a:rPr>
                      <m:t>×</m:t>
                    </m:r>
                    <m:nary>
                      <m:naryPr>
                        <m:chr m:val="∑"/>
                        <m:subHide m:val="on"/>
                        <m:supHide m:val="on"/>
                        <m:ctrlPr>
                          <a:rPr lang="en-US" i="1" smtClean="0">
                            <a:latin typeface="Cambria Math"/>
                            <a:ea typeface="Cambria Math"/>
                          </a:rPr>
                        </m:ctrlPr>
                      </m:naryPr>
                      <m:sub/>
                      <m:sup/>
                      <m:e>
                        <m:d>
                          <m:dPr>
                            <m:ctrlPr>
                              <a:rPr lang="en-US" i="1" smtClean="0">
                                <a:latin typeface="Cambria Math"/>
                                <a:ea typeface="Cambria Math"/>
                              </a:rPr>
                            </m:ctrlPr>
                          </m:dPr>
                          <m:e>
                            <m:d>
                              <m:dPr>
                                <m:begChr m:val="["/>
                                <m:endChr m:val="]"/>
                                <m:ctrlPr>
                                  <a:rPr lang="en-US" i="1" smtClean="0">
                                    <a:latin typeface="Cambria Math"/>
                                    <a:ea typeface="Cambria Math"/>
                                  </a:rPr>
                                </m:ctrlPr>
                              </m:dPr>
                              <m:e>
                                <m:r>
                                  <a:rPr lang="en-US" i="1" smtClean="0">
                                    <a:latin typeface="Cambria Math"/>
                                    <a:ea typeface="Cambria Math"/>
                                  </a:rPr>
                                  <m:t>1 2 3 4 5</m:t>
                                </m:r>
                              </m:e>
                            </m:d>
                            <m:r>
                              <a:rPr lang="en-US" i="1" smtClean="0">
                                <a:latin typeface="Cambria Math"/>
                                <a:ea typeface="Cambria Math"/>
                              </a:rPr>
                              <m:t>×</m:t>
                            </m:r>
                            <m:d>
                              <m:dPr>
                                <m:ctrlPr>
                                  <a:rPr lang="en-US" i="1" smtClean="0">
                                    <a:latin typeface="Cambria Math"/>
                                    <a:ea typeface="Cambria Math"/>
                                  </a:rPr>
                                </m:ctrlPr>
                              </m:dPr>
                              <m:e>
                                <m:d>
                                  <m:dPr>
                                    <m:begChr m:val="["/>
                                    <m:endChr m:val="]"/>
                                    <m:ctrlPr>
                                      <a:rPr lang="en-US" i="1" smtClean="0">
                                        <a:latin typeface="Cambria Math"/>
                                        <a:ea typeface="Cambria Math"/>
                                      </a:rPr>
                                    </m:ctrlPr>
                                  </m:dPr>
                                  <m:e>
                                    <m:r>
                                      <m:rPr>
                                        <m:nor/>
                                      </m:rPr>
                                      <a:rPr lang="en-US" dirty="0"/>
                                      <m:t>0.00304     0.00536       0.00768       0.01        0.01232</m:t>
                                    </m:r>
                                  </m:e>
                                </m:d>
                              </m:e>
                            </m:d>
                            <m:r>
                              <a:rPr lang="en-US" b="0" i="1" smtClean="0">
                                <a:latin typeface="Cambria Math"/>
                                <a:ea typeface="Cambria Math"/>
                              </a:rPr>
                              <m:t>−</m:t>
                            </m:r>
                            <m:d>
                              <m:dPr>
                                <m:begChr m:val="["/>
                                <m:endChr m:val="]"/>
                                <m:ctrlPr>
                                  <a:rPr lang="en-US" b="0" i="1" smtClean="0">
                                    <a:latin typeface="Cambria Math"/>
                                    <a:ea typeface="Cambria Math"/>
                                  </a:rPr>
                                </m:ctrlPr>
                              </m:dPr>
                              <m:e>
                                <m:r>
                                  <a:rPr lang="en-US" b="0" i="1" smtClean="0">
                                    <a:latin typeface="Cambria Math"/>
                                    <a:ea typeface="Cambria Math"/>
                                  </a:rPr>
                                  <m:t>3 4 2 4  5</m:t>
                                </m:r>
                              </m:e>
                            </m:d>
                          </m:e>
                        </m:d>
                      </m:e>
                    </m:nary>
                  </m:oMath>
                </a14:m>
                <a:endParaRPr lang="en-US" dirty="0" smtClean="0"/>
              </a:p>
              <a:p>
                <a14:m>
                  <m:oMath xmlns:m="http://schemas.openxmlformats.org/officeDocument/2006/math">
                    <m:sSub>
                      <m:sSubPr>
                        <m:ctrlPr>
                          <a:rPr lang="en-US" i="1" smtClean="0">
                            <a:latin typeface="Cambria Math"/>
                          </a:rPr>
                        </m:ctrlPr>
                      </m:sSubPr>
                      <m:e>
                        <m:r>
                          <m:rPr>
                            <m:sty m:val="p"/>
                          </m:rPr>
                          <a:rPr lang="en-US" smtClean="0">
                            <a:latin typeface="Cambria Math"/>
                          </a:rPr>
                          <m:t>D</m:t>
                        </m:r>
                      </m:e>
                      <m:sub>
                        <m:r>
                          <m:rPr>
                            <m:sty m:val="p"/>
                          </m:rPr>
                          <a:rPr lang="en-US" smtClean="0">
                            <a:latin typeface="Cambria Math"/>
                          </a:rPr>
                          <m:t>m</m:t>
                        </m:r>
                      </m:sub>
                    </m:sSub>
                    <m:r>
                      <a:rPr lang="en-US" i="1" smtClean="0">
                        <a:latin typeface="Cambria Math"/>
                      </a:rPr>
                      <m:t>=</m:t>
                    </m:r>
                    <m:r>
                      <m:rPr>
                        <m:nor/>
                      </m:rPr>
                      <a:rPr lang="en-US"/>
                      <m:t>−23.144640000000003</m:t>
                    </m:r>
                  </m:oMath>
                </a14:m>
                <a:endParaRPr lang="en-US" b="1" dirty="0" smtClean="0"/>
              </a:p>
              <a:p>
                <a:r>
                  <a:rPr lang="en-US" b="1" dirty="0" smtClean="0"/>
                  <a:t>Dc</a:t>
                </a:r>
                <a:r>
                  <a:rPr lang="en-US" b="1" dirty="0"/>
                  <a:t> = </a:t>
                </a:r>
                <a:r>
                  <a:rPr lang="en-US" b="1" dirty="0" smtClean="0"/>
                  <a:t>(2/n</a:t>
                </a:r>
                <a:r>
                  <a:rPr lang="en-US" b="1" dirty="0"/>
                  <a:t>) * </a:t>
                </a:r>
                <a:r>
                  <a:rPr lang="en-US" b="1" dirty="0" smtClean="0"/>
                  <a:t>sum(</a:t>
                </a:r>
                <a:r>
                  <a:rPr lang="en-US" b="1" dirty="0" err="1" smtClean="0"/>
                  <a:t>Y_pred</a:t>
                </a:r>
                <a:r>
                  <a:rPr lang="en-US" b="1" dirty="0" smtClean="0"/>
                  <a:t>-Y)</a:t>
                </a:r>
                <a:r>
                  <a:rPr lang="en-US" b="1" dirty="0"/>
                  <a:t>  # Derivative </a:t>
                </a:r>
                <a:r>
                  <a:rPr lang="en-US" b="1" dirty="0" err="1"/>
                  <a:t>wrt</a:t>
                </a:r>
                <a:r>
                  <a:rPr lang="en-US" b="1" dirty="0"/>
                  <a:t> </a:t>
                </a:r>
                <a:r>
                  <a:rPr lang="en-US" b="1" dirty="0" smtClean="0"/>
                  <a:t>c</a:t>
                </a:r>
              </a:p>
              <a:p>
                <a14:m>
                  <m:oMath xmlns:m="http://schemas.openxmlformats.org/officeDocument/2006/math">
                    <m:sSub>
                      <m:sSubPr>
                        <m:ctrlPr>
                          <a:rPr lang="en-US" i="1">
                            <a:latin typeface="Cambria Math"/>
                          </a:rPr>
                        </m:ctrlPr>
                      </m:sSubPr>
                      <m:e>
                        <m:r>
                          <m:rPr>
                            <m:sty m:val="p"/>
                          </m:rPr>
                          <a:rPr lang="en-US">
                            <a:latin typeface="Cambria Math"/>
                          </a:rPr>
                          <m:t>D</m:t>
                        </m:r>
                      </m:e>
                      <m:sub>
                        <m:r>
                          <m:rPr>
                            <m:sty m:val="p"/>
                          </m:rPr>
                          <a:rPr lang="en-US" smtClean="0">
                            <a:latin typeface="Cambria Math"/>
                          </a:rPr>
                          <m:t>c</m:t>
                        </m:r>
                      </m:sub>
                    </m:sSub>
                    <m:r>
                      <a:rPr lang="en-US" i="1">
                        <a:latin typeface="Cambria Math"/>
                      </a:rPr>
                      <m:t>=</m:t>
                    </m:r>
                    <m:d>
                      <m:dPr>
                        <m:ctrlPr>
                          <a:rPr lang="en-US" i="1">
                            <a:latin typeface="Cambria Math"/>
                          </a:rPr>
                        </m:ctrlPr>
                      </m:dPr>
                      <m:e>
                        <m:f>
                          <m:fPr>
                            <m:ctrlPr>
                              <a:rPr lang="en-US" i="1">
                                <a:latin typeface="Cambria Math"/>
                              </a:rPr>
                            </m:ctrlPr>
                          </m:fPr>
                          <m:num>
                            <m:r>
                              <a:rPr lang="en-US" i="1">
                                <a:latin typeface="Cambria Math"/>
                              </a:rPr>
                              <m:t>2</m:t>
                            </m:r>
                          </m:num>
                          <m:den>
                            <m:r>
                              <a:rPr lang="en-US" i="1">
                                <a:latin typeface="Cambria Math"/>
                              </a:rPr>
                              <m:t>𝑛</m:t>
                            </m:r>
                          </m:den>
                        </m:f>
                      </m:e>
                    </m:d>
                    <m:r>
                      <a:rPr lang="en-US" i="1">
                        <a:latin typeface="Cambria Math"/>
                        <a:ea typeface="Cambria Math"/>
                      </a:rPr>
                      <m:t>×</m:t>
                    </m:r>
                    <m:nary>
                      <m:naryPr>
                        <m:chr m:val="∑"/>
                        <m:subHide m:val="on"/>
                        <m:supHide m:val="on"/>
                        <m:ctrlPr>
                          <a:rPr lang="en-US" i="1">
                            <a:latin typeface="Cambria Math"/>
                            <a:ea typeface="Cambria Math"/>
                          </a:rPr>
                        </m:ctrlPr>
                      </m:naryPr>
                      <m:sub/>
                      <m:sup/>
                      <m:e>
                        <m:d>
                          <m:dPr>
                            <m:ctrlPr>
                              <a:rPr lang="en-US" i="1">
                                <a:latin typeface="Cambria Math"/>
                                <a:ea typeface="Cambria Math"/>
                              </a:rPr>
                            </m:ctrlPr>
                          </m:dPr>
                          <m:e>
                            <m:d>
                              <m:dPr>
                                <m:begChr m:val="["/>
                                <m:endChr m:val="]"/>
                                <m:ctrlPr>
                                  <a:rPr lang="en-US" i="1" smtClean="0">
                                    <a:latin typeface="Cambria Math"/>
                                    <a:ea typeface="Cambria Math"/>
                                  </a:rPr>
                                </m:ctrlPr>
                              </m:dPr>
                              <m:e>
                                <m:r>
                                  <m:rPr>
                                    <m:nor/>
                                  </m:rPr>
                                  <a:rPr lang="en-US" dirty="0"/>
                                  <m:t>0.00304     0.00536       0.00768       0.01        0.01232</m:t>
                                </m:r>
                              </m:e>
                            </m:d>
                            <m:r>
                              <a:rPr lang="en-US" b="0" i="1" smtClean="0">
                                <a:latin typeface="Cambria Math"/>
                                <a:ea typeface="Cambria Math"/>
                              </a:rPr>
                              <m:t>−</m:t>
                            </m:r>
                            <m:d>
                              <m:dPr>
                                <m:begChr m:val="["/>
                                <m:endChr m:val="]"/>
                                <m:ctrlPr>
                                  <a:rPr lang="en-US" i="1">
                                    <a:latin typeface="Cambria Math"/>
                                    <a:ea typeface="Cambria Math"/>
                                  </a:rPr>
                                </m:ctrlPr>
                              </m:dPr>
                              <m:e>
                                <m:r>
                                  <a:rPr lang="en-US" i="1">
                                    <a:latin typeface="Cambria Math"/>
                                    <a:ea typeface="Cambria Math"/>
                                  </a:rPr>
                                  <m:t>3 4 2 4 5</m:t>
                                </m:r>
                              </m:e>
                            </m:d>
                          </m:e>
                        </m:d>
                      </m:e>
                    </m:nary>
                    <m:r>
                      <a:rPr lang="en-US" i="1">
                        <a:latin typeface="Cambria Math"/>
                        <a:ea typeface="Cambria Math"/>
                      </a:rPr>
                      <m:t> </m:t>
                    </m:r>
                  </m:oMath>
                </a14:m>
                <a:r>
                  <a:rPr lang="en-US" dirty="0"/>
                  <a:t> </a:t>
                </a:r>
                <a:endParaRPr lang="en-US" dirty="0" smtClean="0"/>
              </a:p>
              <a:p>
                <a14:m>
                  <m:oMath xmlns:m="http://schemas.openxmlformats.org/officeDocument/2006/math">
                    <m:sSub>
                      <m:sSubPr>
                        <m:ctrlPr>
                          <a:rPr lang="en-US" i="1" smtClean="0">
                            <a:latin typeface="Cambria Math"/>
                          </a:rPr>
                        </m:ctrlPr>
                      </m:sSubPr>
                      <m:e>
                        <m:r>
                          <a:rPr lang="en-US" i="1" smtClean="0">
                            <a:latin typeface="Cambria Math"/>
                          </a:rPr>
                          <m:t>𝐷</m:t>
                        </m:r>
                      </m:e>
                      <m:sub>
                        <m:r>
                          <a:rPr lang="en-US" i="1" smtClean="0">
                            <a:latin typeface="Cambria Math"/>
                          </a:rPr>
                          <m:t>𝑐</m:t>
                        </m:r>
                      </m:sub>
                    </m:sSub>
                    <m:r>
                      <a:rPr lang="en-US" i="1" smtClean="0">
                        <a:latin typeface="Cambria Math"/>
                      </a:rPr>
                      <m:t>=</m:t>
                    </m:r>
                    <m:r>
                      <m:rPr>
                        <m:nor/>
                      </m:rPr>
                      <a:rPr lang="en-US"/>
                      <m:t>−7.184640000000001</m:t>
                    </m:r>
                  </m:oMath>
                </a14:m>
                <a:endParaRPr lang="en-US" b="1" dirty="0" smtClean="0"/>
              </a:p>
              <a:p>
                <a:r>
                  <a:rPr lang="en-US" b="1" dirty="0" smtClean="0"/>
                  <a:t>m</a:t>
                </a:r>
                <a:r>
                  <a:rPr lang="en-US" b="1" dirty="0"/>
                  <a:t> = m - L * </a:t>
                </a:r>
                <a:r>
                  <a:rPr lang="en-US" b="1" dirty="0" err="1" smtClean="0"/>
                  <a:t>Dm</a:t>
                </a:r>
                <a:r>
                  <a:rPr lang="en-US" dirty="0"/>
                  <a:t>  # Update </a:t>
                </a:r>
                <a:r>
                  <a:rPr lang="en-US" dirty="0" smtClean="0"/>
                  <a:t>m </a:t>
                </a:r>
                <a14:m>
                  <m:oMath xmlns:m="http://schemas.openxmlformats.org/officeDocument/2006/math">
                    <m:r>
                      <a:rPr lang="en-US" i="1" smtClean="0">
                        <a:latin typeface="Cambria Math"/>
                      </a:rPr>
                      <m:t>𝑚</m:t>
                    </m:r>
                    <m:r>
                      <a:rPr lang="en-US" i="1" smtClean="0">
                        <a:latin typeface="Cambria Math"/>
                      </a:rPr>
                      <m:t>=</m:t>
                    </m:r>
                    <m:r>
                      <m:rPr>
                        <m:nor/>
                      </m:rPr>
                      <a:rPr lang="en-US" dirty="0"/>
                      <m:t>0.00232</m:t>
                    </m:r>
                    <m:r>
                      <a:rPr lang="en-US" i="1" smtClean="0">
                        <a:latin typeface="Cambria Math"/>
                      </a:rPr>
                      <m:t>−0.0001</m:t>
                    </m:r>
                    <m:r>
                      <a:rPr lang="en-US" i="1" smtClean="0">
                        <a:latin typeface="Cambria Math"/>
                        <a:ea typeface="Cambria Math"/>
                      </a:rPr>
                      <m:t>×</m:t>
                    </m:r>
                    <m:r>
                      <m:rPr>
                        <m:nor/>
                      </m:rPr>
                      <a:rPr lang="en-US"/>
                      <m:t>−23.144</m:t>
                    </m:r>
                    <m:r>
                      <a:rPr lang="en-US" smtClean="0">
                        <a:latin typeface="Cambria Math"/>
                        <a:ea typeface="Cambria Math"/>
                      </a:rPr>
                      <m:t>,  </m:t>
                    </m:r>
                    <m:r>
                      <m:rPr>
                        <m:sty m:val="p"/>
                      </m:rPr>
                      <a:rPr lang="en-US" smtClean="0">
                        <a:latin typeface="Cambria Math"/>
                        <a:ea typeface="Cambria Math"/>
                      </a:rPr>
                      <m:t>m</m:t>
                    </m:r>
                    <m:r>
                      <a:rPr lang="en-US" smtClean="0">
                        <a:latin typeface="Cambria Math"/>
                        <a:ea typeface="Cambria Math"/>
                      </a:rPr>
                      <m:t>=</m:t>
                    </m:r>
                  </m:oMath>
                </a14:m>
                <a:r>
                  <a:rPr lang="en-US" dirty="0"/>
                  <a:t>0.00463</a:t>
                </a:r>
                <a:endParaRPr lang="en-US" dirty="0" smtClean="0"/>
              </a:p>
              <a:p>
                <a:r>
                  <a:rPr lang="en-US" b="1" dirty="0" smtClean="0"/>
                  <a:t>c = c - L * Dc </a:t>
                </a:r>
                <a:r>
                  <a:rPr lang="en-US" dirty="0"/>
                  <a:t> # Update </a:t>
                </a:r>
                <a:r>
                  <a:rPr lang="en-US" dirty="0" smtClean="0"/>
                  <a:t>c     </a:t>
                </a:r>
                <a14:m>
                  <m:oMath xmlns:m="http://schemas.openxmlformats.org/officeDocument/2006/math">
                    <m:r>
                      <a:rPr lang="en-US" i="1" smtClean="0">
                        <a:latin typeface="Cambria Math"/>
                      </a:rPr>
                      <m:t>𝑐</m:t>
                    </m:r>
                    <m:r>
                      <a:rPr lang="en-US" i="1" smtClean="0">
                        <a:latin typeface="Cambria Math"/>
                      </a:rPr>
                      <m:t>=</m:t>
                    </m:r>
                    <m:r>
                      <m:rPr>
                        <m:nor/>
                      </m:rPr>
                      <a:rPr lang="en-US" dirty="0"/>
                      <m:t>0.00072</m:t>
                    </m:r>
                    <m:r>
                      <a:rPr lang="en-US" i="1" smtClean="0">
                        <a:latin typeface="Cambria Math"/>
                      </a:rPr>
                      <m:t>−0.0001</m:t>
                    </m:r>
                    <m:r>
                      <a:rPr lang="en-US" i="1" smtClean="0">
                        <a:latin typeface="Cambria Math"/>
                        <a:ea typeface="Cambria Math"/>
                      </a:rPr>
                      <m:t>×</m:t>
                    </m:r>
                    <m:r>
                      <m:rPr>
                        <m:nor/>
                      </m:rPr>
                      <a:rPr lang="en-US"/>
                      <m:t>−7.184640000000001</m:t>
                    </m:r>
                    <m:r>
                      <a:rPr lang="en-US" i="1" smtClean="0">
                        <a:latin typeface="Cambria Math"/>
                        <a:ea typeface="Cambria Math"/>
                      </a:rPr>
                      <m:t>, </m:t>
                    </m:r>
                    <m:r>
                      <a:rPr lang="en-US" i="1" smtClean="0">
                        <a:latin typeface="Cambria Math"/>
                        <a:ea typeface="Cambria Math"/>
                      </a:rPr>
                      <m:t>𝑐</m:t>
                    </m:r>
                    <m:r>
                      <a:rPr lang="en-US" i="1" smtClean="0">
                        <a:latin typeface="Cambria Math"/>
                        <a:ea typeface="Cambria Math"/>
                      </a:rPr>
                      <m:t>=</m:t>
                    </m:r>
                  </m:oMath>
                </a14:m>
                <a:r>
                  <a:rPr lang="en-US" dirty="0"/>
                  <a:t>0.00143</a:t>
                </a: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024128" y="394138"/>
                <a:ext cx="9720073" cy="5915222"/>
              </a:xfrm>
              <a:prstGeom prst="rect">
                <a:avLst/>
              </a:prstGeom>
              <a:blipFill rotWithShape="1">
                <a:blip r:embed="rId2"/>
                <a:stretch>
                  <a:fillRect t="-1443"/>
                </a:stretch>
              </a:blipFill>
            </p:spPr>
            <p:txBody>
              <a:bodyPr/>
              <a:lstStyle/>
              <a:p>
                <a:r>
                  <a:rPr lang="en-US">
                    <a:noFill/>
                  </a:rPr>
                  <a:t> </a:t>
                </a:r>
              </a:p>
            </p:txBody>
          </p:sp>
        </mc:Fallback>
      </mc:AlternateContent>
    </p:spTree>
    <p:extLst>
      <p:ext uri="{BB962C8B-B14F-4D97-AF65-F5344CB8AC3E}">
        <p14:creationId xmlns:p14="http://schemas.microsoft.com/office/powerpoint/2010/main" val="2648109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Example</a:t>
            </a:r>
            <a:endParaRPr lang="en-IN" dirty="0"/>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22" y="2197319"/>
            <a:ext cx="97440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686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822DCC-E316-415F-898D-FCC0D9FFA8C9}"/>
              </a:ext>
            </a:extLst>
          </p:cNvPr>
          <p:cNvSpPr>
            <a:spLocks noGrp="1"/>
          </p:cNvSpPr>
          <p:nvPr>
            <p:ph type="title"/>
          </p:nvPr>
        </p:nvSpPr>
        <p:spPr/>
        <p:txBody>
          <a:bodyPr/>
          <a:lstStyle/>
          <a:p>
            <a:r>
              <a:rPr lang="en-US" dirty="0"/>
              <a:t>Mean square error</a:t>
            </a:r>
          </a:p>
        </p:txBody>
      </p:sp>
      <p:pic>
        <p:nvPicPr>
          <p:cNvPr id="4" name="Picture 4" descr="Chart, scatter chart&#10;&#10;Description automatically generated">
            <a:extLst>
              <a:ext uri="{FF2B5EF4-FFF2-40B4-BE49-F238E27FC236}">
                <a16:creationId xmlns="" xmlns:a16="http://schemas.microsoft.com/office/drawing/2014/main" id="{C075A478-D917-4D40-AE72-45922B22B35D}"/>
              </a:ext>
            </a:extLst>
          </p:cNvPr>
          <p:cNvPicPr>
            <a:picLocks noGrp="1" noChangeAspect="1"/>
          </p:cNvPicPr>
          <p:nvPr>
            <p:ph idx="1"/>
          </p:nvPr>
        </p:nvPicPr>
        <p:blipFill>
          <a:blip r:embed="rId2"/>
          <a:stretch>
            <a:fillRect/>
          </a:stretch>
        </p:blipFill>
        <p:spPr>
          <a:xfrm>
            <a:off x="2236089" y="2583180"/>
            <a:ext cx="7296150" cy="3429000"/>
          </a:xfrm>
        </p:spPr>
      </p:pic>
    </p:spTree>
    <p:extLst>
      <p:ext uri="{BB962C8B-B14F-4D97-AF65-F5344CB8AC3E}">
        <p14:creationId xmlns:p14="http://schemas.microsoft.com/office/powerpoint/2010/main" val="4210061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8445A8-18F8-492A-A241-27A209180803}"/>
              </a:ext>
            </a:extLst>
          </p:cNvPr>
          <p:cNvSpPr>
            <a:spLocks noGrp="1"/>
          </p:cNvSpPr>
          <p:nvPr>
            <p:ph type="title"/>
          </p:nvPr>
        </p:nvSpPr>
        <p:spPr/>
        <p:txBody>
          <a:bodyPr/>
          <a:lstStyle/>
          <a:p>
            <a:r>
              <a:rPr lang="en-US" dirty="0"/>
              <a:t>Mean square error</a:t>
            </a:r>
          </a:p>
        </p:txBody>
      </p:sp>
      <p:pic>
        <p:nvPicPr>
          <p:cNvPr id="4" name="Picture 4" descr="Chart, scatter chart&#10;&#10;Description automatically generated">
            <a:extLst>
              <a:ext uri="{FF2B5EF4-FFF2-40B4-BE49-F238E27FC236}">
                <a16:creationId xmlns="" xmlns:a16="http://schemas.microsoft.com/office/drawing/2014/main" id="{D4CA0F85-BD58-4FB0-8FC3-4D60821D6400}"/>
              </a:ext>
            </a:extLst>
          </p:cNvPr>
          <p:cNvPicPr>
            <a:picLocks noGrp="1" noChangeAspect="1"/>
          </p:cNvPicPr>
          <p:nvPr>
            <p:ph idx="1"/>
          </p:nvPr>
        </p:nvPicPr>
        <p:blipFill>
          <a:blip r:embed="rId2"/>
          <a:stretch>
            <a:fillRect/>
          </a:stretch>
        </p:blipFill>
        <p:spPr>
          <a:xfrm>
            <a:off x="2240852" y="2597467"/>
            <a:ext cx="7286625" cy="3400425"/>
          </a:xfrm>
        </p:spPr>
      </p:pic>
    </p:spTree>
    <p:extLst>
      <p:ext uri="{BB962C8B-B14F-4D97-AF65-F5344CB8AC3E}">
        <p14:creationId xmlns:p14="http://schemas.microsoft.com/office/powerpoint/2010/main" val="937614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0890400-BB8B-4A44-AB63-65C7CA223E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B8D940D-55DD-48F1-A9E2-6069EBD1FCCE}"/>
              </a:ext>
            </a:extLst>
          </p:cNvPr>
          <p:cNvSpPr>
            <a:spLocks noGrp="1"/>
          </p:cNvSpPr>
          <p:nvPr>
            <p:ph type="title"/>
          </p:nvPr>
        </p:nvSpPr>
        <p:spPr>
          <a:xfrm>
            <a:off x="964788" y="804333"/>
            <a:ext cx="3391900" cy="5249334"/>
          </a:xfrm>
        </p:spPr>
        <p:txBody>
          <a:bodyPr>
            <a:normAutofit/>
          </a:bodyPr>
          <a:lstStyle/>
          <a:p>
            <a:pPr algn="r"/>
            <a:r>
              <a:rPr lang="en-US" dirty="0"/>
              <a:t>What is </a:t>
            </a:r>
            <a:r>
              <a:rPr lang="en-US" dirty="0" err="1"/>
              <a:t>LInear</a:t>
            </a:r>
            <a:r>
              <a:rPr lang="en-US" dirty="0"/>
              <a:t> regression?</a:t>
            </a:r>
            <a:endParaRPr lang="en-US"/>
          </a:p>
        </p:txBody>
      </p:sp>
      <p:cxnSp>
        <p:nvCxnSpPr>
          <p:cNvPr id="10" name="Straight Connector 9">
            <a:extLst>
              <a:ext uri="{FF2B5EF4-FFF2-40B4-BE49-F238E27FC236}">
                <a16:creationId xmlns="" xmlns:a16="http://schemas.microsoft.com/office/drawing/2014/main" id="{4D39B797-CDC6-4529-8A36-9CBFC98163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BAAC0453-53EF-481D-9944-CBC571540AD7}"/>
              </a:ext>
            </a:extLst>
          </p:cNvPr>
          <p:cNvSpPr>
            <a:spLocks noGrp="1"/>
          </p:cNvSpPr>
          <p:nvPr>
            <p:ph idx="1"/>
          </p:nvPr>
        </p:nvSpPr>
        <p:spPr>
          <a:xfrm>
            <a:off x="4999330" y="804333"/>
            <a:ext cx="6257721" cy="5249334"/>
          </a:xfrm>
        </p:spPr>
        <p:txBody>
          <a:bodyPr vert="horz" lIns="45720" tIns="45720" rIns="45720" bIns="45720" rtlCol="0" anchor="ctr">
            <a:normAutofit/>
          </a:bodyPr>
          <a:lstStyle/>
          <a:p>
            <a:r>
              <a:rPr lang="en-IN" dirty="0" smtClean="0"/>
              <a:t>Linear </a:t>
            </a:r>
            <a:r>
              <a:rPr lang="en-IN" dirty="0"/>
              <a:t>regression is one of the easiest and most popular Machine Learning algorithms. </a:t>
            </a:r>
            <a:endParaRPr lang="en-IN" dirty="0" smtClean="0"/>
          </a:p>
          <a:p>
            <a:r>
              <a:rPr lang="en-IN" dirty="0" smtClean="0"/>
              <a:t>Linear </a:t>
            </a:r>
            <a:r>
              <a:rPr lang="en-IN" dirty="0"/>
              <a:t>regression makes predictions for continuous/real or numeric </a:t>
            </a:r>
            <a:r>
              <a:rPr lang="en-IN" dirty="0" smtClean="0"/>
              <a:t>variables</a:t>
            </a:r>
          </a:p>
          <a:p>
            <a:r>
              <a:rPr lang="en-US" dirty="0"/>
              <a:t>Three main uses of regression analysis are:</a:t>
            </a:r>
          </a:p>
          <a:p>
            <a:pPr marL="457200" indent="-457200">
              <a:buAutoNum type="arabicPeriod"/>
            </a:pPr>
            <a:r>
              <a:rPr lang="en-US" dirty="0" smtClean="0"/>
              <a:t>Predicting share price</a:t>
            </a:r>
            <a:endParaRPr lang="en-US" dirty="0"/>
          </a:p>
          <a:p>
            <a:pPr marL="457200" indent="-457200">
              <a:buAutoNum type="arabicPeriod"/>
            </a:pPr>
            <a:r>
              <a:rPr lang="en-US" dirty="0"/>
              <a:t>Analyzing the impact of price changes</a:t>
            </a:r>
          </a:p>
          <a:p>
            <a:endParaRPr lang="en-US" dirty="0"/>
          </a:p>
        </p:txBody>
      </p:sp>
    </p:spTree>
    <p:extLst>
      <p:ext uri="{BB962C8B-B14F-4D97-AF65-F5344CB8AC3E}">
        <p14:creationId xmlns:p14="http://schemas.microsoft.com/office/powerpoint/2010/main" val="24623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771BAE-7829-4163-B1F3-E49ACD9DBD03}"/>
              </a:ext>
            </a:extLst>
          </p:cNvPr>
          <p:cNvSpPr>
            <a:spLocks noGrp="1"/>
          </p:cNvSpPr>
          <p:nvPr>
            <p:ph type="title"/>
          </p:nvPr>
        </p:nvSpPr>
        <p:spPr/>
        <p:txBody>
          <a:bodyPr/>
          <a:lstStyle/>
          <a:p>
            <a:r>
              <a:rPr lang="en-US" dirty="0"/>
              <a:t>Mean square error</a:t>
            </a:r>
          </a:p>
        </p:txBody>
      </p:sp>
      <p:pic>
        <p:nvPicPr>
          <p:cNvPr id="4" name="Picture 4" descr="Chart, scatter chart&#10;&#10;Description automatically generated">
            <a:extLst>
              <a:ext uri="{FF2B5EF4-FFF2-40B4-BE49-F238E27FC236}">
                <a16:creationId xmlns="" xmlns:a16="http://schemas.microsoft.com/office/drawing/2014/main" id="{A8DB6309-9044-499E-AFF4-C078DE8FA05F}"/>
              </a:ext>
            </a:extLst>
          </p:cNvPr>
          <p:cNvPicPr>
            <a:picLocks noGrp="1" noChangeAspect="1"/>
          </p:cNvPicPr>
          <p:nvPr>
            <p:ph idx="1"/>
          </p:nvPr>
        </p:nvPicPr>
        <p:blipFill>
          <a:blip r:embed="rId2"/>
          <a:stretch>
            <a:fillRect/>
          </a:stretch>
        </p:blipFill>
        <p:spPr>
          <a:xfrm>
            <a:off x="2264664" y="2602230"/>
            <a:ext cx="7239000" cy="3390900"/>
          </a:xfrm>
        </p:spPr>
      </p:pic>
    </p:spTree>
    <p:extLst>
      <p:ext uri="{BB962C8B-B14F-4D97-AF65-F5344CB8AC3E}">
        <p14:creationId xmlns:p14="http://schemas.microsoft.com/office/powerpoint/2010/main" val="797027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85C41-6F8C-4828-96E1-8A788D622BC7}"/>
              </a:ext>
            </a:extLst>
          </p:cNvPr>
          <p:cNvSpPr>
            <a:spLocks noGrp="1"/>
          </p:cNvSpPr>
          <p:nvPr>
            <p:ph type="title"/>
          </p:nvPr>
        </p:nvSpPr>
        <p:spPr/>
        <p:txBody>
          <a:bodyPr/>
          <a:lstStyle/>
          <a:p>
            <a:r>
              <a:rPr lang="en-US" dirty="0"/>
              <a:t>Goodness of fit-R2</a:t>
            </a:r>
          </a:p>
        </p:txBody>
      </p:sp>
      <p:pic>
        <p:nvPicPr>
          <p:cNvPr id="4" name="Picture 4" descr="Chart, scatter chart&#10;&#10;Description automatically generated">
            <a:extLst>
              <a:ext uri="{FF2B5EF4-FFF2-40B4-BE49-F238E27FC236}">
                <a16:creationId xmlns="" xmlns:a16="http://schemas.microsoft.com/office/drawing/2014/main" id="{33FE1D9E-2BCF-4E92-AEFD-975FFE243739}"/>
              </a:ext>
            </a:extLst>
          </p:cNvPr>
          <p:cNvPicPr>
            <a:picLocks noGrp="1" noChangeAspect="1"/>
          </p:cNvPicPr>
          <p:nvPr>
            <p:ph idx="1"/>
          </p:nvPr>
        </p:nvPicPr>
        <p:blipFill>
          <a:blip r:embed="rId2"/>
          <a:stretch>
            <a:fillRect/>
          </a:stretch>
        </p:blipFill>
        <p:spPr>
          <a:xfrm>
            <a:off x="2331339" y="2602230"/>
            <a:ext cx="7105650" cy="3390900"/>
          </a:xfrm>
        </p:spPr>
      </p:pic>
    </p:spTree>
    <p:extLst>
      <p:ext uri="{BB962C8B-B14F-4D97-AF65-F5344CB8AC3E}">
        <p14:creationId xmlns:p14="http://schemas.microsoft.com/office/powerpoint/2010/main" val="800140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AF65F9-B1B0-4482-8773-2273109C522E}"/>
              </a:ext>
            </a:extLst>
          </p:cNvPr>
          <p:cNvSpPr>
            <a:spLocks noGrp="1"/>
          </p:cNvSpPr>
          <p:nvPr>
            <p:ph type="title"/>
          </p:nvPr>
        </p:nvSpPr>
        <p:spPr/>
        <p:txBody>
          <a:bodyPr/>
          <a:lstStyle/>
          <a:p>
            <a:r>
              <a:rPr lang="en-US" dirty="0"/>
              <a:t>Goodness of fit</a:t>
            </a:r>
          </a:p>
        </p:txBody>
      </p:sp>
      <p:pic>
        <p:nvPicPr>
          <p:cNvPr id="5" name="Picture 5">
            <a:extLst>
              <a:ext uri="{FF2B5EF4-FFF2-40B4-BE49-F238E27FC236}">
                <a16:creationId xmlns="" xmlns:a16="http://schemas.microsoft.com/office/drawing/2014/main" id="{B7622A15-503C-4886-BE15-32905BD7B2CE}"/>
              </a:ext>
            </a:extLst>
          </p:cNvPr>
          <p:cNvPicPr>
            <a:picLocks noChangeAspect="1"/>
          </p:cNvPicPr>
          <p:nvPr/>
        </p:nvPicPr>
        <p:blipFill>
          <a:blip r:embed="rId2"/>
          <a:stretch>
            <a:fillRect/>
          </a:stretch>
        </p:blipFill>
        <p:spPr>
          <a:xfrm>
            <a:off x="6281558" y="5893549"/>
            <a:ext cx="1095375" cy="39052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17" y="1964651"/>
            <a:ext cx="1114425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5731397" y="5044292"/>
                <a:ext cx="5050357" cy="7043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a:rPr>
                          </m:ctrlPr>
                        </m:sSupPr>
                        <m:e>
                          <m:r>
                            <a:rPr lang="en-IN" b="0" i="1" smtClean="0">
                              <a:latin typeface="Cambria Math"/>
                            </a:rPr>
                            <m:t>𝑅</m:t>
                          </m:r>
                        </m:e>
                        <m:sup>
                          <m:r>
                            <a:rPr lang="en-IN" b="0" i="1" smtClean="0">
                              <a:latin typeface="Cambria Math"/>
                            </a:rPr>
                            <m:t>2</m:t>
                          </m:r>
                        </m:sup>
                      </m:sSup>
                      <m:r>
                        <a:rPr lang="en-IN" b="0" i="1" smtClean="0">
                          <a:latin typeface="Cambria Math"/>
                        </a:rPr>
                        <m:t>=</m:t>
                      </m:r>
                      <m:f>
                        <m:fPr>
                          <m:ctrlPr>
                            <a:rPr lang="en-IN" b="0" i="1" smtClean="0">
                              <a:latin typeface="Cambria Math"/>
                            </a:rPr>
                          </m:ctrlPr>
                        </m:fPr>
                        <m:num>
                          <m:nary>
                            <m:naryPr>
                              <m:chr m:val="∑"/>
                              <m:subHide m:val="on"/>
                              <m:supHide m:val="on"/>
                              <m:ctrlPr>
                                <a:rPr lang="en-IN" b="0" i="1" smtClean="0">
                                  <a:latin typeface="Cambria Math"/>
                                </a:rPr>
                              </m:ctrlPr>
                            </m:naryPr>
                            <m:sub/>
                            <m:sup/>
                            <m:e>
                              <m:sSup>
                                <m:sSupPr>
                                  <m:ctrlPr>
                                    <a:rPr lang="en-IN" b="0" i="1" smtClean="0">
                                      <a:latin typeface="Cambria Math"/>
                                    </a:rPr>
                                  </m:ctrlPr>
                                </m:sSupPr>
                                <m:e>
                                  <m:r>
                                    <a:rPr lang="en-IN" b="0" i="1" smtClean="0">
                                      <a:latin typeface="Cambria Math"/>
                                    </a:rPr>
                                    <m:t>(</m:t>
                                  </m:r>
                                  <m:sSub>
                                    <m:sSubPr>
                                      <m:ctrlPr>
                                        <a:rPr lang="en-IN" b="0" i="1" smtClean="0">
                                          <a:latin typeface="Cambria Math"/>
                                        </a:rPr>
                                      </m:ctrlPr>
                                    </m:sSubPr>
                                    <m:e>
                                      <m:r>
                                        <a:rPr lang="en-IN" b="0" i="1" smtClean="0">
                                          <a:latin typeface="Cambria Math"/>
                                        </a:rPr>
                                        <m:t>𝑦</m:t>
                                      </m:r>
                                    </m:e>
                                    <m:sub>
                                      <m:r>
                                        <a:rPr lang="en-IN" b="0" i="1" smtClean="0">
                                          <a:latin typeface="Cambria Math"/>
                                        </a:rPr>
                                        <m:t>𝑝</m:t>
                                      </m:r>
                                    </m:sub>
                                  </m:sSub>
                                  <m:r>
                                    <a:rPr lang="en-IN" b="0" i="1" smtClean="0">
                                      <a:latin typeface="Cambria Math"/>
                                    </a:rPr>
                                    <m:t>−</m:t>
                                  </m:r>
                                  <m:acc>
                                    <m:accPr>
                                      <m:chr m:val="̅"/>
                                      <m:ctrlPr>
                                        <a:rPr lang="en-IN" b="0" i="1" smtClean="0">
                                          <a:latin typeface="Cambria Math"/>
                                        </a:rPr>
                                      </m:ctrlPr>
                                    </m:accPr>
                                    <m:e>
                                      <m:r>
                                        <a:rPr lang="en-IN" b="0" i="1" smtClean="0">
                                          <a:latin typeface="Cambria Math"/>
                                        </a:rPr>
                                        <m:t>𝑦</m:t>
                                      </m:r>
                                    </m:e>
                                  </m:acc>
                                  <m:r>
                                    <a:rPr lang="en-IN" b="0" i="1" smtClean="0">
                                      <a:latin typeface="Cambria Math"/>
                                    </a:rPr>
                                    <m:t>)</m:t>
                                  </m:r>
                                </m:e>
                                <m:sup>
                                  <m:r>
                                    <a:rPr lang="en-IN" b="0" i="1" smtClean="0">
                                      <a:latin typeface="Cambria Math"/>
                                    </a:rPr>
                                    <m:t>2</m:t>
                                  </m:r>
                                </m:sup>
                              </m:sSup>
                            </m:e>
                          </m:nary>
                        </m:num>
                        <m:den>
                          <m:nary>
                            <m:naryPr>
                              <m:chr m:val="∑"/>
                              <m:subHide m:val="on"/>
                              <m:supHide m:val="on"/>
                              <m:ctrlPr>
                                <a:rPr lang="en-IN" i="1">
                                  <a:latin typeface="Cambria Math"/>
                                </a:rPr>
                              </m:ctrlPr>
                            </m:naryPr>
                            <m:sub/>
                            <m:sup/>
                            <m:e>
                              <m:sSup>
                                <m:sSupPr>
                                  <m:ctrlPr>
                                    <a:rPr lang="en-IN" i="1">
                                      <a:latin typeface="Cambria Math"/>
                                    </a:rPr>
                                  </m:ctrlPr>
                                </m:sSupPr>
                                <m:e>
                                  <m:r>
                                    <a:rPr lang="en-IN" i="1">
                                      <a:latin typeface="Cambria Math"/>
                                    </a:rPr>
                                    <m:t>(</m:t>
                                  </m:r>
                                  <m:r>
                                    <a:rPr lang="en-IN" b="0" i="1" smtClean="0">
                                      <a:latin typeface="Cambria Math"/>
                                    </a:rPr>
                                    <m:t>𝑦</m:t>
                                  </m:r>
                                  <m:r>
                                    <a:rPr lang="en-IN" i="1">
                                      <a:latin typeface="Cambria Math"/>
                                    </a:rPr>
                                    <m:t>−</m:t>
                                  </m:r>
                                  <m:acc>
                                    <m:accPr>
                                      <m:chr m:val="̅"/>
                                      <m:ctrlPr>
                                        <a:rPr lang="en-IN" i="1">
                                          <a:latin typeface="Cambria Math"/>
                                        </a:rPr>
                                      </m:ctrlPr>
                                    </m:accPr>
                                    <m:e>
                                      <m:r>
                                        <a:rPr lang="en-IN" i="1">
                                          <a:latin typeface="Cambria Math"/>
                                        </a:rPr>
                                        <m:t>𝑦</m:t>
                                      </m:r>
                                    </m:e>
                                  </m:acc>
                                  <m:r>
                                    <a:rPr lang="en-IN" i="1">
                                      <a:latin typeface="Cambria Math"/>
                                    </a:rPr>
                                    <m:t>)</m:t>
                                  </m:r>
                                </m:e>
                                <m:sup>
                                  <m:r>
                                    <a:rPr lang="en-IN" i="1">
                                      <a:latin typeface="Cambria Math"/>
                                    </a:rPr>
                                    <m:t>2</m:t>
                                  </m:r>
                                </m:sup>
                              </m:sSup>
                            </m:e>
                          </m:nary>
                        </m:den>
                      </m:f>
                      <m:r>
                        <a:rPr lang="en-IN" b="0" i="1" smtClean="0">
                          <a:latin typeface="Cambria Math"/>
                        </a:rPr>
                        <m:t>  ,     </m:t>
                      </m:r>
                      <m:sSup>
                        <m:sSupPr>
                          <m:ctrlPr>
                            <a:rPr lang="en-IN" b="0" i="1" smtClean="0">
                              <a:latin typeface="Cambria Math"/>
                            </a:rPr>
                          </m:ctrlPr>
                        </m:sSupPr>
                        <m:e>
                          <m:r>
                            <a:rPr lang="en-IN" b="0" i="1" smtClean="0">
                              <a:latin typeface="Cambria Math"/>
                            </a:rPr>
                            <m:t>𝑅</m:t>
                          </m:r>
                        </m:e>
                        <m:sup>
                          <m:r>
                            <a:rPr lang="en-IN" b="0" i="1" smtClean="0">
                              <a:latin typeface="Cambria Math"/>
                            </a:rPr>
                            <m:t>2</m:t>
                          </m:r>
                        </m:sup>
                      </m:sSup>
                      <m:r>
                        <a:rPr lang="en-IN" b="0" i="1" smtClean="0">
                          <a:latin typeface="Cambria Math"/>
                        </a:rPr>
                        <m:t>=</m:t>
                      </m:r>
                      <m:f>
                        <m:fPr>
                          <m:ctrlPr>
                            <a:rPr lang="en-IN" b="0" i="1" smtClean="0">
                              <a:latin typeface="Cambria Math"/>
                            </a:rPr>
                          </m:ctrlPr>
                        </m:fPr>
                        <m:num>
                          <m:r>
                            <a:rPr lang="en-IN" b="0" i="1" smtClean="0">
                              <a:latin typeface="Cambria Math"/>
                            </a:rPr>
                            <m:t>1.6</m:t>
                          </m:r>
                        </m:num>
                        <m:den>
                          <m:r>
                            <a:rPr lang="en-IN" b="0" i="1" smtClean="0">
                              <a:latin typeface="Cambria Math"/>
                            </a:rPr>
                            <m:t>5.2 </m:t>
                          </m:r>
                        </m:den>
                      </m:f>
                      <m:r>
                        <a:rPr lang="en-IN" b="0" i="1" smtClean="0">
                          <a:latin typeface="Cambria Math"/>
                        </a:rPr>
                        <m:t>      , </m:t>
                      </m:r>
                      <m:sSup>
                        <m:sSupPr>
                          <m:ctrlPr>
                            <a:rPr lang="en-IN" b="0" i="1" smtClean="0">
                              <a:latin typeface="Cambria Math"/>
                            </a:rPr>
                          </m:ctrlPr>
                        </m:sSupPr>
                        <m:e>
                          <m:r>
                            <a:rPr lang="en-IN" b="0" i="1" smtClean="0">
                              <a:latin typeface="Cambria Math"/>
                            </a:rPr>
                            <m:t>𝑅</m:t>
                          </m:r>
                        </m:e>
                        <m:sup>
                          <m:r>
                            <a:rPr lang="en-IN" b="0" i="1" smtClean="0">
                              <a:latin typeface="Cambria Math"/>
                            </a:rPr>
                            <m:t>2</m:t>
                          </m:r>
                        </m:sup>
                      </m:sSup>
                      <m:r>
                        <a:rPr lang="en-IN" b="0" i="1" smtClean="0">
                          <a:latin typeface="Cambria Math"/>
                        </a:rPr>
                        <m:t>=0.3</m:t>
                      </m:r>
                    </m:oMath>
                  </m:oMathPara>
                </a14:m>
                <a:endParaRPr lang="en-IN" dirty="0"/>
              </a:p>
            </p:txBody>
          </p:sp>
        </mc:Choice>
        <mc:Fallback xmlns="">
          <p:sp>
            <p:nvSpPr>
              <p:cNvPr id="3" name="TextBox 2"/>
              <p:cNvSpPr txBox="1">
                <a:spLocks noRot="1" noChangeAspect="1" noMove="1" noResize="1" noEditPoints="1" noAdjustHandles="1" noChangeArrowheads="1" noChangeShapeType="1" noTextEdit="1"/>
              </p:cNvSpPr>
              <p:nvPr/>
            </p:nvSpPr>
            <p:spPr>
              <a:xfrm>
                <a:off x="5731397" y="5044292"/>
                <a:ext cx="5050357" cy="704360"/>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416911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A5BD56-A4E6-4EC5-B9F9-89600401E54C}"/>
              </a:ext>
            </a:extLst>
          </p:cNvPr>
          <p:cNvSpPr>
            <a:spLocks noGrp="1"/>
          </p:cNvSpPr>
          <p:nvPr>
            <p:ph type="title"/>
          </p:nvPr>
        </p:nvSpPr>
        <p:spPr/>
        <p:txBody>
          <a:bodyPr/>
          <a:lstStyle/>
          <a:p>
            <a:r>
              <a:rPr lang="en-US" dirty="0" smtClean="0"/>
              <a:t>Goodness of fit</a:t>
            </a:r>
            <a:endParaRPr lang="en-US" dirty="0"/>
          </a:p>
        </p:txBody>
      </p:sp>
      <p:pic>
        <p:nvPicPr>
          <p:cNvPr id="4" name="Picture 4" descr="Chart, line chart&#10;&#10;Description automatically generated">
            <a:extLst>
              <a:ext uri="{FF2B5EF4-FFF2-40B4-BE49-F238E27FC236}">
                <a16:creationId xmlns="" xmlns:a16="http://schemas.microsoft.com/office/drawing/2014/main" id="{8A7BE4E3-77F3-4E7E-98F8-520A03FCC108}"/>
              </a:ext>
            </a:extLst>
          </p:cNvPr>
          <p:cNvPicPr>
            <a:picLocks noGrp="1" noChangeAspect="1"/>
          </p:cNvPicPr>
          <p:nvPr>
            <p:ph idx="1"/>
          </p:nvPr>
        </p:nvPicPr>
        <p:blipFill>
          <a:blip r:embed="rId2"/>
          <a:stretch>
            <a:fillRect/>
          </a:stretch>
        </p:blipFill>
        <p:spPr>
          <a:xfrm>
            <a:off x="2657982" y="2096255"/>
            <a:ext cx="6913573" cy="4477966"/>
          </a:xfrm>
        </p:spPr>
      </p:pic>
    </p:spTree>
    <p:extLst>
      <p:ext uri="{BB962C8B-B14F-4D97-AF65-F5344CB8AC3E}">
        <p14:creationId xmlns:p14="http://schemas.microsoft.com/office/powerpoint/2010/main" val="3254170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B3579E-9191-4E0D-88BF-880A76999DFD}"/>
              </a:ext>
            </a:extLst>
          </p:cNvPr>
          <p:cNvSpPr>
            <a:spLocks noGrp="1"/>
          </p:cNvSpPr>
          <p:nvPr>
            <p:ph type="title"/>
          </p:nvPr>
        </p:nvSpPr>
        <p:spPr/>
        <p:txBody>
          <a:bodyPr/>
          <a:lstStyle/>
          <a:p>
            <a:r>
              <a:rPr lang="en-US" dirty="0" smtClean="0"/>
              <a:t>Goodness of fit</a:t>
            </a:r>
            <a:endParaRPr lang="en-US" dirty="0"/>
          </a:p>
        </p:txBody>
      </p:sp>
      <p:pic>
        <p:nvPicPr>
          <p:cNvPr id="4" name="Picture 4" descr="Chart, scatter chart&#10;&#10;Description automatically generated">
            <a:extLst>
              <a:ext uri="{FF2B5EF4-FFF2-40B4-BE49-F238E27FC236}">
                <a16:creationId xmlns="" xmlns:a16="http://schemas.microsoft.com/office/drawing/2014/main" id="{497991F9-0D74-4496-9A49-37DCE8B20B35}"/>
              </a:ext>
            </a:extLst>
          </p:cNvPr>
          <p:cNvPicPr>
            <a:picLocks noGrp="1" noChangeAspect="1"/>
          </p:cNvPicPr>
          <p:nvPr>
            <p:ph idx="1"/>
          </p:nvPr>
        </p:nvPicPr>
        <p:blipFill>
          <a:blip r:embed="rId2"/>
          <a:stretch>
            <a:fillRect/>
          </a:stretch>
        </p:blipFill>
        <p:spPr>
          <a:xfrm>
            <a:off x="2511492" y="2275915"/>
            <a:ext cx="7131553" cy="4298305"/>
          </a:xfrm>
        </p:spPr>
      </p:pic>
    </p:spTree>
    <p:extLst>
      <p:ext uri="{BB962C8B-B14F-4D97-AF65-F5344CB8AC3E}">
        <p14:creationId xmlns:p14="http://schemas.microsoft.com/office/powerpoint/2010/main" val="1614119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t>
            </a:r>
            <a:r>
              <a:rPr lang="en-US" dirty="0"/>
              <a:t>Linear </a:t>
            </a:r>
            <a:r>
              <a:rPr lang="en-US" dirty="0" smtClean="0"/>
              <a:t>Regression</a:t>
            </a:r>
            <a:endParaRPr lang="en-IN" dirty="0"/>
          </a:p>
        </p:txBody>
      </p:sp>
      <p:sp>
        <p:nvSpPr>
          <p:cNvPr id="3" name="Content Placeholder 2"/>
          <p:cNvSpPr>
            <a:spLocks noGrp="1"/>
          </p:cNvSpPr>
          <p:nvPr>
            <p:ph idx="1"/>
          </p:nvPr>
        </p:nvSpPr>
        <p:spPr/>
        <p:txBody>
          <a:bodyPr/>
          <a:lstStyle/>
          <a:p>
            <a:r>
              <a:rPr lang="en-IN" dirty="0" smtClean="0"/>
              <a:t>More </a:t>
            </a:r>
            <a:r>
              <a:rPr lang="en-IN" dirty="0"/>
              <a:t>than one independent variables are used to predict the value of a numerical dependent </a:t>
            </a:r>
            <a:r>
              <a:rPr lang="en-IN" dirty="0" smtClean="0"/>
              <a:t>variable.</a:t>
            </a:r>
            <a:endParaRPr lang="en-IN" dirty="0"/>
          </a:p>
          <a:p>
            <a:endParaRPr lang="en-IN"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3383" y="3392603"/>
            <a:ext cx="2994451" cy="325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1224" y="3276107"/>
            <a:ext cx="3178092" cy="3371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https://miro.medium.com/proxy/1*3DwxOlVPr4EtGhU8qFwjX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6072" y="3026980"/>
            <a:ext cx="3535011" cy="362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33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Linear Regression </a:t>
            </a:r>
            <a:endParaRPr lang="en-IN" dirty="0"/>
          </a:p>
        </p:txBody>
      </p:sp>
      <p:sp>
        <p:nvSpPr>
          <p:cNvPr id="3" name="Content Placeholder 2"/>
          <p:cNvSpPr>
            <a:spLocks noGrp="1"/>
          </p:cNvSpPr>
          <p:nvPr>
            <p:ph idx="1"/>
          </p:nvPr>
        </p:nvSpPr>
        <p:spPr>
          <a:xfrm>
            <a:off x="1024129" y="2286000"/>
            <a:ext cx="7268534" cy="4023360"/>
          </a:xfrm>
        </p:spPr>
        <p:txBody>
          <a:bodyPr>
            <a:normAutofit fontScale="85000" lnSpcReduction="20000"/>
          </a:bodyPr>
          <a:lstStyle/>
          <a:p>
            <a:r>
              <a:rPr lang="en-IN" b="1" dirty="0" smtClean="0"/>
              <a:t>Y=f(</a:t>
            </a:r>
            <a:r>
              <a:rPr lang="en-IN" b="1" dirty="0" err="1" smtClean="0"/>
              <a:t>x,z</a:t>
            </a:r>
            <a:r>
              <a:rPr lang="en-IN" b="1" dirty="0" smtClean="0"/>
              <a:t>)</a:t>
            </a:r>
            <a:endParaRPr lang="en-IN" b="1" dirty="0"/>
          </a:p>
          <a:p>
            <a:r>
              <a:rPr lang="en-IN" b="1" dirty="0"/>
              <a:t>y = m1.x + m2.z+ c</a:t>
            </a:r>
            <a:endParaRPr lang="en-IN" dirty="0"/>
          </a:p>
          <a:p>
            <a:r>
              <a:rPr lang="en-IN" b="1" dirty="0"/>
              <a:t>y</a:t>
            </a:r>
            <a:r>
              <a:rPr lang="en-IN" dirty="0"/>
              <a:t> is the dependent variable i.e. the variable that needs to be estimated and predicted.</a:t>
            </a:r>
          </a:p>
          <a:p>
            <a:r>
              <a:rPr lang="en-IN" b="1" dirty="0"/>
              <a:t>x</a:t>
            </a:r>
            <a:r>
              <a:rPr lang="en-IN" dirty="0"/>
              <a:t> is the first independent variable i.e. the variable that is controllable. It is the first input.</a:t>
            </a:r>
          </a:p>
          <a:p>
            <a:r>
              <a:rPr lang="en-IN" b="1" dirty="0"/>
              <a:t>m1</a:t>
            </a:r>
            <a:r>
              <a:rPr lang="en-IN" dirty="0"/>
              <a:t> is the slope of x1. It determines what will be the angle of the line (x).</a:t>
            </a:r>
          </a:p>
          <a:p>
            <a:r>
              <a:rPr lang="en-IN" b="1" dirty="0"/>
              <a:t>z</a:t>
            </a:r>
            <a:r>
              <a:rPr lang="en-IN" dirty="0"/>
              <a:t> is the second independent variable i.e. the variable that is controllable. It is the second input.</a:t>
            </a:r>
          </a:p>
          <a:p>
            <a:r>
              <a:rPr lang="en-IN" b="1" dirty="0"/>
              <a:t>m2</a:t>
            </a:r>
            <a:r>
              <a:rPr lang="en-IN" dirty="0"/>
              <a:t> is the slope of z. It determines what will be the angle of the line (z).</a:t>
            </a:r>
          </a:p>
          <a:p>
            <a:r>
              <a:rPr lang="en-IN" b="1" dirty="0"/>
              <a:t>c</a:t>
            </a:r>
            <a:r>
              <a:rPr lang="en-IN" dirty="0"/>
              <a:t> is the intercept. A constant that determines the value of y when x and z are 0.</a:t>
            </a:r>
          </a:p>
          <a:p>
            <a:endParaRPr lang="en-IN" dirty="0"/>
          </a:p>
        </p:txBody>
      </p:sp>
      <p:pic>
        <p:nvPicPr>
          <p:cNvPr id="5" name="Picture 5" descr="https://miro.medium.com/proxy/1*3DwxOlVPr4EtGhU8qFwjX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7047" y="2100260"/>
            <a:ext cx="4876801" cy="404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04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t>
            </a:r>
            <a:r>
              <a:rPr lang="en-US" dirty="0"/>
              <a:t>Linear </a:t>
            </a:r>
            <a:r>
              <a:rPr lang="en-US" dirty="0" err="1" smtClean="0"/>
              <a:t>Regression</a:t>
            </a:r>
            <a:r>
              <a:rPr lang="en-US" dirty="0" err="1" smtClean="0">
                <a:solidFill>
                  <a:srgbClr val="FFFFFF"/>
                </a:solidFill>
              </a:rPr>
              <a:t>Regression</a:t>
            </a:r>
            <a:endParaRPr lang="en-IN" dirty="0"/>
          </a:p>
        </p:txBody>
      </p:sp>
      <p:sp>
        <p:nvSpPr>
          <p:cNvPr id="3" name="Content Placeholder 2"/>
          <p:cNvSpPr>
            <a:spLocks noGrp="1"/>
          </p:cNvSpPr>
          <p:nvPr>
            <p:ph idx="1"/>
          </p:nvPr>
        </p:nvSpPr>
        <p:spPr/>
        <p:txBody>
          <a:bodyPr/>
          <a:lstStyle/>
          <a:p>
            <a:r>
              <a:rPr lang="en-IN" dirty="0"/>
              <a:t> model with two input variables can be expressed as:</a:t>
            </a:r>
          </a:p>
          <a:p>
            <a:r>
              <a:rPr lang="en-IN" b="1" dirty="0"/>
              <a:t>y = β0 + β1.x1 + β2.x2</a:t>
            </a:r>
            <a:endParaRPr lang="en-IN" dirty="0"/>
          </a:p>
          <a:p>
            <a:r>
              <a:rPr lang="en-IN" b="1" dirty="0"/>
              <a:t>In machine learning world, there can be many dimensions. </a:t>
            </a:r>
            <a:r>
              <a:rPr lang="en-IN" dirty="0"/>
              <a:t>A model with three input variables can be expressed as:</a:t>
            </a:r>
          </a:p>
          <a:p>
            <a:r>
              <a:rPr lang="en-IN" b="1" dirty="0"/>
              <a:t>y = β0 + β1.x1 + β2.x2 + β3.x3</a:t>
            </a:r>
            <a:endParaRPr lang="en-IN" dirty="0"/>
          </a:p>
          <a:p>
            <a:r>
              <a:rPr lang="en-IN" dirty="0"/>
              <a:t>A generalized equation for the multivariate regression model can be:</a:t>
            </a:r>
          </a:p>
          <a:p>
            <a:r>
              <a:rPr lang="en-IN" b="1" dirty="0"/>
              <a:t>y = β0 + β1.x1 + β2.x2 +….. + β</a:t>
            </a:r>
            <a:r>
              <a:rPr lang="en-IN" b="1" dirty="0" err="1"/>
              <a:t>n.xn</a:t>
            </a:r>
            <a:endParaRPr lang="en-IN" dirty="0"/>
          </a:p>
          <a:p>
            <a:endParaRPr lang="en-IN" dirty="0"/>
          </a:p>
        </p:txBody>
      </p:sp>
    </p:spTree>
    <p:extLst>
      <p:ext uri="{BB962C8B-B14F-4D97-AF65-F5344CB8AC3E}">
        <p14:creationId xmlns:p14="http://schemas.microsoft.com/office/powerpoint/2010/main" val="3096227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Linear Regression </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181" y="2310470"/>
            <a:ext cx="60388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415048" y="2311684"/>
            <a:ext cx="3289738" cy="3693319"/>
          </a:xfrm>
          <a:prstGeom prst="rect">
            <a:avLst/>
          </a:prstGeom>
        </p:spPr>
        <p:txBody>
          <a:bodyPr wrap="square">
            <a:spAutoFit/>
          </a:bodyPr>
          <a:lstStyle/>
          <a:p>
            <a:r>
              <a:rPr lang="en-IN" dirty="0"/>
              <a:t>When we have multiple features and we want to train a model that can predict the price given those features, we can use a multivariate linear regression. The model will have to learn the parameters(theta 0 to theta n) on the training dataset below such that if we want to predict the price for a house that is not sold yet, it can give us prediction that is closer to what it will get sold for.</a:t>
            </a:r>
          </a:p>
        </p:txBody>
      </p:sp>
    </p:spTree>
    <p:extLst>
      <p:ext uri="{BB962C8B-B14F-4D97-AF65-F5344CB8AC3E}">
        <p14:creationId xmlns:p14="http://schemas.microsoft.com/office/powerpoint/2010/main" val="3904961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Linear Regression </a:t>
            </a:r>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00" y="2261695"/>
            <a:ext cx="8249405" cy="3792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804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8284E-3621-477A-AAAC-3CC20E37903B}"/>
              </a:ext>
            </a:extLst>
          </p:cNvPr>
          <p:cNvSpPr>
            <a:spLocks noGrp="1"/>
          </p:cNvSpPr>
          <p:nvPr>
            <p:ph type="title"/>
          </p:nvPr>
        </p:nvSpPr>
        <p:spPr/>
        <p:txBody>
          <a:bodyPr/>
          <a:lstStyle/>
          <a:p>
            <a:r>
              <a:rPr lang="en-US" dirty="0" smtClean="0"/>
              <a:t>Linear regression</a:t>
            </a:r>
            <a:endParaRPr lang="en-US" dirty="0"/>
          </a:p>
        </p:txBody>
      </p:sp>
      <p:sp>
        <p:nvSpPr>
          <p:cNvPr id="3" name="Content Placeholder 2">
            <a:extLst>
              <a:ext uri="{FF2B5EF4-FFF2-40B4-BE49-F238E27FC236}">
                <a16:creationId xmlns="" xmlns:a16="http://schemas.microsoft.com/office/drawing/2014/main" id="{64A920A8-27B1-4BC3-988F-F464BB1AAB5D}"/>
              </a:ext>
            </a:extLst>
          </p:cNvPr>
          <p:cNvSpPr>
            <a:spLocks noGrp="1"/>
          </p:cNvSpPr>
          <p:nvPr>
            <p:ph idx="1"/>
          </p:nvPr>
        </p:nvSpPr>
        <p:spPr>
          <a:xfrm>
            <a:off x="1024129" y="2286000"/>
            <a:ext cx="5691982" cy="4023360"/>
          </a:xfrm>
        </p:spPr>
        <p:txBody>
          <a:bodyPr vert="horz" lIns="45720" tIns="45720" rIns="45720" bIns="45720" rtlCol="0" anchor="t">
            <a:normAutofit/>
          </a:bodyPr>
          <a:lstStyle/>
          <a:p>
            <a:pPr algn="just"/>
            <a:r>
              <a:rPr lang="en-IN" dirty="0" smtClean="0"/>
              <a:t>Linear </a:t>
            </a:r>
            <a:r>
              <a:rPr lang="en-IN" dirty="0"/>
              <a:t>regression shows the linear relationship, which means it finds how the value of the dependent variable </a:t>
            </a:r>
            <a:r>
              <a:rPr lang="en-IN" dirty="0" smtClean="0"/>
              <a:t>(y) is </a:t>
            </a:r>
            <a:r>
              <a:rPr lang="en-IN" dirty="0"/>
              <a:t>changing according to the value of the independent </a:t>
            </a:r>
            <a:r>
              <a:rPr lang="en-IN" dirty="0" smtClean="0"/>
              <a:t>variable (x).</a:t>
            </a:r>
            <a:endParaRPr lang="en-IN" dirty="0"/>
          </a:p>
          <a:p>
            <a:pPr algn="just"/>
            <a:r>
              <a:rPr lang="en-IN" dirty="0"/>
              <a:t>The linear regression model provides a sloped straight line representing the relationship between the variables. </a:t>
            </a:r>
          </a:p>
        </p:txBody>
      </p:sp>
      <p:pic>
        <p:nvPicPr>
          <p:cNvPr id="1026" name="Picture 2" descr="Linear Regress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292" y="1734206"/>
            <a:ext cx="4794798" cy="479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86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Cost Function and Gradient Descent for Multivariate linear </a:t>
            </a:r>
            <a:r>
              <a:rPr lang="en-IN" dirty="0" smtClean="0"/>
              <a:t>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Hypothesis: </a:t>
                </a:r>
              </a:p>
              <a:p>
                <a:endParaRPr lang="en-IN" dirty="0" smtClean="0"/>
              </a:p>
              <a:p>
                <a:r>
                  <a:rPr lang="en-IN" dirty="0" smtClean="0"/>
                  <a:t>Parameters: </a:t>
                </a:r>
                <a14:m>
                  <m:oMath xmlns:m="http://schemas.openxmlformats.org/officeDocument/2006/math">
                    <m:sSub>
                      <m:sSubPr>
                        <m:ctrlPr>
                          <a:rPr lang="en-IN" i="1" smtClean="0">
                            <a:latin typeface="Cambria Math"/>
                            <a:ea typeface="Cambria Math"/>
                          </a:rPr>
                        </m:ctrlPr>
                      </m:sSubPr>
                      <m:e>
                        <m:r>
                          <a:rPr lang="en-IN" i="1" smtClean="0">
                            <a:latin typeface="Cambria Math"/>
                            <a:ea typeface="Cambria Math"/>
                          </a:rPr>
                          <m:t>𝜃</m:t>
                        </m:r>
                      </m:e>
                      <m:sub>
                        <m:r>
                          <a:rPr lang="en-US" b="0" i="1" smtClean="0">
                            <a:latin typeface="Cambria Math"/>
                            <a:ea typeface="Cambria Math"/>
                          </a:rPr>
                          <m:t>1</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𝜃</m:t>
                        </m:r>
                      </m:e>
                      <m:sub>
                        <m:r>
                          <a:rPr lang="en-US" b="0" i="1" smtClean="0">
                            <a:latin typeface="Cambria Math"/>
                            <a:ea typeface="Cambria Math"/>
                          </a:rPr>
                          <m:t>2</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𝜃</m:t>
                        </m:r>
                      </m:e>
                      <m:sub>
                        <m:r>
                          <a:rPr lang="en-US" b="0" i="1" smtClean="0">
                            <a:latin typeface="Cambria Math"/>
                            <a:ea typeface="Cambria Math"/>
                          </a:rPr>
                          <m:t>3</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𝜃</m:t>
                        </m:r>
                      </m:e>
                      <m:sub>
                        <m:r>
                          <a:rPr lang="en-US" b="0" i="1" smtClean="0">
                            <a:latin typeface="Cambria Math"/>
                            <a:ea typeface="Cambria Math"/>
                          </a:rPr>
                          <m:t>𝑛</m:t>
                        </m:r>
                      </m:sub>
                    </m:sSub>
                  </m:oMath>
                </a14:m>
                <a:endParaRPr lang="en-IN" dirty="0" smtClean="0"/>
              </a:p>
              <a:p>
                <a:endParaRPr lang="en-IN" dirty="0" smtClean="0"/>
              </a:p>
              <a:p>
                <a:r>
                  <a:rPr lang="en-IN" dirty="0" smtClean="0"/>
                  <a:t>Cost Function: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13" t="-1667"/>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587" y="4286579"/>
            <a:ext cx="58674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555" y="2459422"/>
            <a:ext cx="62674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5965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821836"/>
            <a:ext cx="33337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4" y="3674787"/>
            <a:ext cx="3149319" cy="1789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2916617" y="4030933"/>
            <a:ext cx="1560788" cy="1077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7"/>
          </p:cNvCxnSpPr>
          <p:nvPr/>
        </p:nvCxnSpPr>
        <p:spPr>
          <a:xfrm flipV="1">
            <a:off x="4248833" y="2569779"/>
            <a:ext cx="1489815" cy="161889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1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640" y="4902198"/>
            <a:ext cx="41338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3640" y="1402736"/>
            <a:ext cx="516255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54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additive="base">
                                        <p:cTn id="7" dur="500" fill="hold"/>
                                        <p:tgtEl>
                                          <p:spTgt spid="5126"/>
                                        </p:tgtEl>
                                        <p:attrNameLst>
                                          <p:attrName>ppt_x</p:attrName>
                                        </p:attrNameLst>
                                      </p:cBhvr>
                                      <p:tavLst>
                                        <p:tav tm="0">
                                          <p:val>
                                            <p:strVal val="#ppt_x"/>
                                          </p:val>
                                        </p:tav>
                                        <p:tav tm="100000">
                                          <p:val>
                                            <p:strVal val="#ppt_x"/>
                                          </p:val>
                                        </p:tav>
                                      </p:tavLst>
                                    </p:anim>
                                    <p:anim calcmode="lin" valueType="num">
                                      <p:cBhvr additive="base">
                                        <p:cTn id="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9"/>
                                        </p:tgtEl>
                                        <p:attrNameLst>
                                          <p:attrName>style.visibility</p:attrName>
                                        </p:attrNameLst>
                                      </p:cBhvr>
                                      <p:to>
                                        <p:strVal val="visible"/>
                                      </p:to>
                                    </p:set>
                                    <p:anim calcmode="lin" valueType="num">
                                      <p:cBhvr additive="base">
                                        <p:cTn id="25" dur="500" fill="hold"/>
                                        <p:tgtEl>
                                          <p:spTgt spid="5129"/>
                                        </p:tgtEl>
                                        <p:attrNameLst>
                                          <p:attrName>ppt_x</p:attrName>
                                        </p:attrNameLst>
                                      </p:cBhvr>
                                      <p:tavLst>
                                        <p:tav tm="0">
                                          <p:val>
                                            <p:strVal val="#ppt_x"/>
                                          </p:val>
                                        </p:tav>
                                        <p:tav tm="100000">
                                          <p:val>
                                            <p:strVal val="#ppt_x"/>
                                          </p:val>
                                        </p:tav>
                                      </p:tavLst>
                                    </p:anim>
                                    <p:anim calcmode="lin" valueType="num">
                                      <p:cBhvr additive="base">
                                        <p:cTn id="26" dur="500" fill="hold"/>
                                        <p:tgtEl>
                                          <p:spTgt spid="5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Gradient Descent</a:t>
            </a:r>
            <a:endParaRPr lang="en-IN" dirty="0"/>
          </a:p>
        </p:txBody>
      </p:sp>
      <p:sp>
        <p:nvSpPr>
          <p:cNvPr id="3" name="Content Placeholder 2"/>
          <p:cNvSpPr>
            <a:spLocks noGrp="1"/>
          </p:cNvSpPr>
          <p:nvPr>
            <p:ph idx="1"/>
          </p:nvPr>
        </p:nvSpPr>
        <p:spPr/>
        <p:txBody>
          <a:bodyPr/>
          <a:lstStyle/>
          <a:p>
            <a:r>
              <a:rPr lang="en-US" dirty="0"/>
              <a:t>no of theta </a:t>
            </a:r>
            <a:r>
              <a:rPr lang="en-US" dirty="0" smtClean="0"/>
              <a:t>values </a:t>
            </a:r>
            <a:r>
              <a:rPr lang="en-US" dirty="0"/>
              <a:t>= no of features + 1</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998" y="2945524"/>
            <a:ext cx="6267174" cy="383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148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Practical Ideas for making Gradient Descent work </a:t>
            </a:r>
            <a:r>
              <a:rPr lang="en-IN" dirty="0" smtClean="0"/>
              <a:t>well</a:t>
            </a:r>
            <a:endParaRPr lang="en-IN" dirty="0"/>
          </a:p>
        </p:txBody>
      </p:sp>
      <p:sp>
        <p:nvSpPr>
          <p:cNvPr id="3" name="Content Placeholder 2"/>
          <p:cNvSpPr>
            <a:spLocks noGrp="1"/>
          </p:cNvSpPr>
          <p:nvPr>
            <p:ph idx="1"/>
          </p:nvPr>
        </p:nvSpPr>
        <p:spPr/>
        <p:txBody>
          <a:bodyPr/>
          <a:lstStyle/>
          <a:p>
            <a:r>
              <a:rPr lang="en-IN" dirty="0"/>
              <a:t>Use feature scaling to help gradient descent converge faster. Get every feature between -1 and +1 range. It doesn’t have to be exactly in the -1 to +1 range but it should be close to that range.</a:t>
            </a:r>
          </a:p>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04" y="3429000"/>
            <a:ext cx="7891768" cy="287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66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Practical Ideas for making Gradient Descent work well</a:t>
            </a:r>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2897577"/>
            <a:ext cx="6150851" cy="367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602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Practical Ideas for making Gradient Descent work well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32" y="2058133"/>
            <a:ext cx="5802609" cy="384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89797" y="5900593"/>
            <a:ext cx="4459362" cy="369332"/>
          </a:xfrm>
          <a:prstGeom prst="rect">
            <a:avLst/>
          </a:prstGeom>
        </p:spPr>
        <p:txBody>
          <a:bodyPr wrap="none">
            <a:spAutoFit/>
          </a:bodyPr>
          <a:lstStyle/>
          <a:p>
            <a:r>
              <a:rPr lang="en-US" dirty="0"/>
              <a:t>Gradient descent with different learning rates.</a:t>
            </a:r>
          </a:p>
        </p:txBody>
      </p:sp>
      <p:sp>
        <p:nvSpPr>
          <p:cNvPr id="5" name="Rectangle 4"/>
          <p:cNvSpPr/>
          <p:nvPr/>
        </p:nvSpPr>
        <p:spPr>
          <a:xfrm>
            <a:off x="6522443" y="4078477"/>
            <a:ext cx="5049448" cy="646331"/>
          </a:xfrm>
          <a:prstGeom prst="rect">
            <a:avLst/>
          </a:prstGeom>
        </p:spPr>
        <p:txBody>
          <a:bodyPr wrap="square">
            <a:spAutoFit/>
          </a:bodyPr>
          <a:lstStyle/>
          <a:p>
            <a:r>
              <a:rPr lang="en-US" dirty="0"/>
              <a:t>The most commonly used rates are : </a:t>
            </a:r>
            <a:r>
              <a:rPr lang="en-US" i="1" dirty="0"/>
              <a:t>0.001, 0.003, 0.01, 0.03, 0.1, 0.3</a:t>
            </a:r>
            <a:r>
              <a:rPr lang="en-US" dirty="0"/>
              <a:t>.</a:t>
            </a:r>
          </a:p>
        </p:txBody>
      </p:sp>
      <p:sp>
        <p:nvSpPr>
          <p:cNvPr id="7" name="Rectangle 6"/>
          <p:cNvSpPr/>
          <p:nvPr/>
        </p:nvSpPr>
        <p:spPr>
          <a:xfrm>
            <a:off x="6406441" y="2643351"/>
            <a:ext cx="5165449" cy="1200329"/>
          </a:xfrm>
          <a:prstGeom prst="rect">
            <a:avLst/>
          </a:prstGeom>
        </p:spPr>
        <p:txBody>
          <a:bodyPr wrap="square">
            <a:spAutoFit/>
          </a:bodyPr>
          <a:lstStyle/>
          <a:p>
            <a:r>
              <a:rPr lang="en-US" dirty="0"/>
              <a:t>If α is very small, it would take long time to converge and become computationally expensive.</a:t>
            </a:r>
          </a:p>
          <a:p>
            <a:r>
              <a:rPr lang="en-US" dirty="0"/>
              <a:t>If α is large, it may fail to converge and overshoot the minimum.</a:t>
            </a:r>
          </a:p>
        </p:txBody>
      </p:sp>
    </p:spTree>
    <p:extLst>
      <p:ext uri="{BB962C8B-B14F-4D97-AF65-F5344CB8AC3E}">
        <p14:creationId xmlns:p14="http://schemas.microsoft.com/office/powerpoint/2010/main" val="3735427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normAutofit/>
          </a:bodyPr>
          <a:lstStyle/>
          <a:p>
            <a:r>
              <a:rPr lang="en-US" sz="1800" b="1" dirty="0" smtClean="0"/>
              <a:t>STEP1: </a:t>
            </a:r>
            <a:r>
              <a:rPr lang="en-US" sz="1800" dirty="0" smtClean="0"/>
              <a:t>Initialize </a:t>
            </a:r>
            <a:r>
              <a:rPr lang="en-US" sz="1800" dirty="0"/>
              <a:t>values </a:t>
            </a:r>
            <a:r>
              <a:rPr lang="en-US" sz="1800" i="1" dirty="0"/>
              <a:t>β</a:t>
            </a:r>
            <a:r>
              <a:rPr lang="en-US" sz="1800" dirty="0"/>
              <a:t>0​, </a:t>
            </a:r>
            <a:r>
              <a:rPr lang="en-US" sz="1800" i="1" dirty="0"/>
              <a:t>β</a:t>
            </a:r>
            <a:r>
              <a:rPr lang="en-US" sz="1800" dirty="0"/>
              <a:t>1​,…, </a:t>
            </a:r>
            <a:r>
              <a:rPr lang="en-US" sz="1800" i="1" dirty="0"/>
              <a:t>βn</a:t>
            </a:r>
            <a:r>
              <a:rPr lang="en-US" sz="1800" dirty="0"/>
              <a:t>​ with some value. In this case we will initialize with 0</a:t>
            </a:r>
            <a:r>
              <a:rPr lang="en-US" sz="1800" dirty="0" smtClean="0"/>
              <a:t>.</a:t>
            </a:r>
            <a:r>
              <a:rPr lang="en-US" sz="1800" dirty="0"/>
              <a:t> Pick a value for the learning rate α.</a:t>
            </a:r>
            <a:endParaRPr lang="en-US" sz="1800" dirty="0" smtClean="0"/>
          </a:p>
          <a:p>
            <a:r>
              <a:rPr lang="en-US" sz="1800" b="1" dirty="0" smtClean="0"/>
              <a:t>STEP 2: </a:t>
            </a:r>
            <a:r>
              <a:rPr lang="en-US" sz="1800" dirty="0" smtClean="0"/>
              <a:t>Make </a:t>
            </a:r>
            <a:r>
              <a:rPr lang="en-US" sz="1800" dirty="0"/>
              <a:t>sure to scale the features (X) if it’s on a very different scales.</a:t>
            </a:r>
          </a:p>
          <a:p>
            <a:r>
              <a:rPr lang="en-US" sz="1800" b="1" dirty="0"/>
              <a:t>STEP </a:t>
            </a:r>
            <a:r>
              <a:rPr lang="en-US" sz="1800" b="1" dirty="0" smtClean="0"/>
              <a:t>3: </a:t>
            </a:r>
            <a:r>
              <a:rPr lang="en-US" sz="1800" dirty="0" smtClean="0"/>
              <a:t>Iteratively </a:t>
            </a:r>
            <a:r>
              <a:rPr lang="en-US" sz="1800" dirty="0"/>
              <a:t>update,</a:t>
            </a:r>
          </a:p>
          <a:p>
            <a:endParaRPr lang="en-US" sz="1800" dirty="0"/>
          </a:p>
          <a:p>
            <a:endParaRPr lang="en-US" sz="18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666" y="3772228"/>
            <a:ext cx="57912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65445" y="4819978"/>
            <a:ext cx="4830553" cy="369332"/>
          </a:xfrm>
          <a:prstGeom prst="rect">
            <a:avLst/>
          </a:prstGeom>
        </p:spPr>
        <p:txBody>
          <a:bodyPr wrap="none">
            <a:spAutoFit/>
          </a:bodyPr>
          <a:lstStyle/>
          <a:p>
            <a:r>
              <a:rPr lang="en-US" dirty="0"/>
              <a:t>The algorithm will converge when slope becomes 0</a:t>
            </a:r>
          </a:p>
        </p:txBody>
      </p:sp>
      <mc:AlternateContent xmlns:mc="http://schemas.openxmlformats.org/markup-compatibility/2006" xmlns:a14="http://schemas.microsoft.com/office/drawing/2010/main">
        <mc:Choice Requires="a14">
          <p:sp>
            <p:nvSpPr>
              <p:cNvPr id="5" name="TextBox 4"/>
              <p:cNvSpPr txBox="1"/>
              <p:nvPr/>
            </p:nvSpPr>
            <p:spPr>
              <a:xfrm>
                <a:off x="4062247" y="5221179"/>
                <a:ext cx="2527167"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smtClean="0">
                              <a:latin typeface="Cambria Math"/>
                              <a:ea typeface="Cambria Math"/>
                            </a:rPr>
                            <m:t>𝛽</m:t>
                          </m:r>
                        </m:e>
                        <m:sub>
                          <m:r>
                            <a:rPr lang="en-US" b="0" i="1" smtClean="0">
                              <a:latin typeface="Cambria Math"/>
                            </a:rPr>
                            <m:t>𝑗</m:t>
                          </m:r>
                          <m:r>
                            <a:rPr lang="en-US" b="0" i="1" smtClean="0">
                              <a:latin typeface="Cambria Math"/>
                            </a:rPr>
                            <m:t>_</m:t>
                          </m:r>
                          <m:r>
                            <a:rPr lang="en-US" b="0" i="1" smtClean="0">
                              <a:latin typeface="Cambria Math"/>
                            </a:rPr>
                            <m:t>𝑛𝑒𝑤</m:t>
                          </m:r>
                        </m:sub>
                      </m:sSub>
                      <m:r>
                        <a:rPr lang="en-US" b="0" i="1" smtClean="0">
                          <a:latin typeface="Cambria Math"/>
                        </a:rPr>
                        <m:t>=</m:t>
                      </m:r>
                      <m:sSub>
                        <m:sSubPr>
                          <m:ctrlPr>
                            <a:rPr lang="en-US" b="0" i="1" smtClean="0">
                              <a:latin typeface="Cambria Math"/>
                            </a:rPr>
                          </m:ctrlPr>
                        </m:sSubPr>
                        <m:e>
                          <m:r>
                            <a:rPr lang="en-US" b="0" i="1" smtClean="0">
                              <a:latin typeface="Cambria Math"/>
                              <a:ea typeface="Cambria Math"/>
                            </a:rPr>
                            <m:t>𝛽</m:t>
                          </m:r>
                        </m:e>
                        <m:sub>
                          <m:r>
                            <a:rPr lang="en-US" b="0" i="1" smtClean="0">
                              <a:latin typeface="Cambria Math"/>
                            </a:rPr>
                            <m:t>𝑗</m:t>
                          </m:r>
                          <m:r>
                            <a:rPr lang="en-US" b="0" i="1" smtClean="0">
                              <a:latin typeface="Cambria Math"/>
                            </a:rPr>
                            <m:t>_</m:t>
                          </m:r>
                          <m:r>
                            <a:rPr lang="en-US" b="0" i="1" smtClean="0">
                              <a:latin typeface="Cambria Math"/>
                            </a:rPr>
                            <m:t>𝑜𝑙𝑑</m:t>
                          </m:r>
                        </m:sub>
                      </m:sSub>
                      <m:r>
                        <a:rPr lang="en-US" b="0" i="1" smtClean="0">
                          <a:latin typeface="Cambria Math"/>
                        </a:rPr>
                        <m:t>−</m:t>
                      </m:r>
                      <m:r>
                        <a:rPr lang="en-US" b="0" i="1" smtClean="0">
                          <a:latin typeface="Cambria Math"/>
                          <a:ea typeface="Cambria Math"/>
                        </a:rPr>
                        <m:t>𝛼</m:t>
                      </m:r>
                      <m:r>
                        <a:rPr lang="en-US" b="0" i="1" smtClean="0">
                          <a:latin typeface="Cambria Math"/>
                          <a:ea typeface="Cambria Math"/>
                        </a:rPr>
                        <m:t>×0</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062247" y="5221179"/>
                <a:ext cx="2527167" cy="391646"/>
              </a:xfrm>
              <a:prstGeom prst="rect">
                <a:avLst/>
              </a:prstGeom>
              <a:blipFill rotWithShape="1">
                <a:blip r:embed="rId3"/>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385337" y="5899472"/>
                <a:ext cx="171066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ea typeface="Cambria Math"/>
                            </a:rPr>
                            <m:t>𝛽</m:t>
                          </m:r>
                        </m:e>
                        <m:sub>
                          <m:r>
                            <a:rPr lang="en-US" i="1">
                              <a:latin typeface="Cambria Math"/>
                            </a:rPr>
                            <m:t>𝑗</m:t>
                          </m:r>
                          <m:r>
                            <a:rPr lang="en-US" i="1">
                              <a:latin typeface="Cambria Math"/>
                            </a:rPr>
                            <m:t>_</m:t>
                          </m:r>
                          <m:r>
                            <a:rPr lang="en-US" i="1">
                              <a:latin typeface="Cambria Math"/>
                            </a:rPr>
                            <m:t>𝑛𝑒𝑤</m:t>
                          </m:r>
                        </m:sub>
                      </m:sSub>
                      <m:r>
                        <a:rPr lang="en-US" i="1">
                          <a:latin typeface="Cambria Math"/>
                        </a:rPr>
                        <m:t>=</m:t>
                      </m:r>
                      <m:sSub>
                        <m:sSubPr>
                          <m:ctrlPr>
                            <a:rPr lang="en-US" i="1">
                              <a:latin typeface="Cambria Math"/>
                            </a:rPr>
                          </m:ctrlPr>
                        </m:sSubPr>
                        <m:e>
                          <m:r>
                            <a:rPr lang="en-US" i="1">
                              <a:latin typeface="Cambria Math"/>
                              <a:ea typeface="Cambria Math"/>
                            </a:rPr>
                            <m:t>𝛽</m:t>
                          </m:r>
                        </m:e>
                        <m:sub>
                          <m:r>
                            <a:rPr lang="en-US" i="1">
                              <a:latin typeface="Cambria Math"/>
                            </a:rPr>
                            <m:t>𝑗</m:t>
                          </m:r>
                          <m:r>
                            <a:rPr lang="en-US" i="1">
                              <a:latin typeface="Cambria Math"/>
                            </a:rPr>
                            <m:t>_</m:t>
                          </m:r>
                          <m:r>
                            <a:rPr lang="en-US" i="1">
                              <a:latin typeface="Cambria Math"/>
                            </a:rPr>
                            <m:t>𝑜𝑙𝑑</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5337" y="5899472"/>
                <a:ext cx="1710661" cy="391646"/>
              </a:xfrm>
              <a:prstGeom prst="rect">
                <a:avLst/>
              </a:prstGeom>
              <a:blipFill rotWithShape="1">
                <a:blip r:embed="rId4"/>
                <a:stretch>
                  <a:fillRect b="-7813"/>
                </a:stretch>
              </a:blipFill>
            </p:spPr>
            <p:txBody>
              <a:bodyPr/>
              <a:lstStyle/>
              <a:p>
                <a:r>
                  <a:rPr lang="en-US">
                    <a:noFill/>
                  </a:rPr>
                  <a:t> </a:t>
                </a:r>
              </a:p>
            </p:txBody>
          </p:sp>
        </mc:Fallback>
      </mc:AlternateContent>
    </p:spTree>
    <p:extLst>
      <p:ext uri="{BB962C8B-B14F-4D97-AF65-F5344CB8AC3E}">
        <p14:creationId xmlns:p14="http://schemas.microsoft.com/office/powerpoint/2010/main" val="7826112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a:t>
            </a:r>
            <a:r>
              <a:rPr lang="en-IN" dirty="0" smtClean="0"/>
              <a:t>Interpretation</a:t>
            </a:r>
            <a:endParaRPr lang="en-IN" dirty="0"/>
          </a:p>
        </p:txBody>
      </p:sp>
      <p:sp>
        <p:nvSpPr>
          <p:cNvPr id="3" name="Content Placeholder 2"/>
          <p:cNvSpPr>
            <a:spLocks noGrp="1"/>
          </p:cNvSpPr>
          <p:nvPr>
            <p:ph idx="1"/>
          </p:nvPr>
        </p:nvSpPr>
        <p:spPr/>
        <p:txBody>
          <a:bodyPr>
            <a:normAutofit fontScale="85000" lnSpcReduction="20000"/>
          </a:bodyPr>
          <a:lstStyle/>
          <a:p>
            <a:r>
              <a:rPr lang="en-IN" b="1" i="1" dirty="0" smtClean="0"/>
              <a:t>y </a:t>
            </a:r>
            <a:r>
              <a:rPr lang="en-IN" b="1" i="1" dirty="0"/>
              <a:t>= -85090 + 102.85 * </a:t>
            </a:r>
            <a:r>
              <a:rPr lang="en-IN" b="1" i="1" dirty="0" smtClean="0"/>
              <a:t>X1 </a:t>
            </a:r>
            <a:r>
              <a:rPr lang="en-IN" b="1" i="1" dirty="0"/>
              <a:t>+ 43.79 * </a:t>
            </a:r>
            <a:r>
              <a:rPr lang="en-IN" b="1" i="1" dirty="0" smtClean="0"/>
              <a:t>X2+ </a:t>
            </a:r>
            <a:r>
              <a:rPr lang="en-IN" b="1" i="1" dirty="0"/>
              <a:t>1.52 * </a:t>
            </a:r>
            <a:r>
              <a:rPr lang="en-IN" b="1" i="1" dirty="0" smtClean="0"/>
              <a:t>x3 </a:t>
            </a:r>
            <a:r>
              <a:rPr lang="en-IN" b="1" i="1" dirty="0"/>
              <a:t>- 37.91 * x</a:t>
            </a:r>
            <a:r>
              <a:rPr lang="en-IN" b="1" i="1" dirty="0" smtClean="0"/>
              <a:t>4 </a:t>
            </a:r>
            <a:r>
              <a:rPr lang="en-IN" b="1" i="1" dirty="0"/>
              <a:t>+ 908.12 * </a:t>
            </a:r>
            <a:r>
              <a:rPr lang="en-IN" b="1" i="1" dirty="0" smtClean="0"/>
              <a:t>x5 </a:t>
            </a:r>
            <a:r>
              <a:rPr lang="en-IN" b="1" i="1" dirty="0"/>
              <a:t>+ 364.33 * </a:t>
            </a:r>
            <a:r>
              <a:rPr lang="en-IN" b="1" i="1" dirty="0" smtClean="0"/>
              <a:t>x6</a:t>
            </a:r>
          </a:p>
          <a:p>
            <a:r>
              <a:rPr lang="en-IN" dirty="0" smtClean="0"/>
              <a:t>x1: </a:t>
            </a:r>
            <a:r>
              <a:rPr lang="en-IN" dirty="0"/>
              <a:t>With all other predictors held constant, if the </a:t>
            </a:r>
            <a:r>
              <a:rPr lang="en-IN" dirty="0" smtClean="0"/>
              <a:t>x1 </a:t>
            </a:r>
            <a:r>
              <a:rPr lang="en-IN" dirty="0"/>
              <a:t>is increased by one unit, the average </a:t>
            </a:r>
            <a:r>
              <a:rPr lang="en-IN" dirty="0" smtClean="0"/>
              <a:t>price</a:t>
            </a:r>
            <a:r>
              <a:rPr lang="en-IN" dirty="0"/>
              <a:t> </a:t>
            </a:r>
            <a:r>
              <a:rPr lang="en-IN" b="1" dirty="0"/>
              <a:t>increases</a:t>
            </a:r>
            <a:r>
              <a:rPr lang="en-IN" dirty="0"/>
              <a:t> by $102.85.</a:t>
            </a:r>
          </a:p>
          <a:p>
            <a:r>
              <a:rPr lang="en-IN" dirty="0" smtClean="0"/>
              <a:t>x2: </a:t>
            </a:r>
            <a:r>
              <a:rPr lang="en-IN" dirty="0"/>
              <a:t>With all other predictors held constant, if the </a:t>
            </a:r>
            <a:r>
              <a:rPr lang="en-IN" dirty="0" smtClean="0"/>
              <a:t>x2 is </a:t>
            </a:r>
            <a:r>
              <a:rPr lang="en-IN" dirty="0"/>
              <a:t>increased by one unit, the average price </a:t>
            </a:r>
            <a:r>
              <a:rPr lang="en-IN" b="1" dirty="0"/>
              <a:t>increases</a:t>
            </a:r>
            <a:r>
              <a:rPr lang="en-IN" dirty="0"/>
              <a:t> by $43.79.</a:t>
            </a:r>
          </a:p>
          <a:p>
            <a:r>
              <a:rPr lang="en-IN" dirty="0" smtClean="0"/>
              <a:t>x3: </a:t>
            </a:r>
            <a:r>
              <a:rPr lang="en-IN" dirty="0"/>
              <a:t>With all other predictors held constant, if the </a:t>
            </a:r>
            <a:r>
              <a:rPr lang="en-IN" dirty="0" smtClean="0"/>
              <a:t>x3 is </a:t>
            </a:r>
            <a:r>
              <a:rPr lang="en-IN" dirty="0"/>
              <a:t>increased by one unit, the average price </a:t>
            </a:r>
            <a:r>
              <a:rPr lang="en-IN" b="1" dirty="0"/>
              <a:t>increases</a:t>
            </a:r>
            <a:r>
              <a:rPr lang="en-IN" dirty="0"/>
              <a:t> by $1.52.</a:t>
            </a:r>
          </a:p>
          <a:p>
            <a:r>
              <a:rPr lang="en-IN" dirty="0" smtClean="0"/>
              <a:t>x4: </a:t>
            </a:r>
            <a:r>
              <a:rPr lang="en-IN" dirty="0"/>
              <a:t>With all other predictors held constant, if the </a:t>
            </a:r>
            <a:r>
              <a:rPr lang="en-IN" dirty="0" smtClean="0"/>
              <a:t>x4 </a:t>
            </a:r>
            <a:r>
              <a:rPr lang="en-IN" dirty="0"/>
              <a:t>is increased by one unit, the average price </a:t>
            </a:r>
            <a:r>
              <a:rPr lang="en-IN" b="1" dirty="0"/>
              <a:t>decreases</a:t>
            </a:r>
            <a:r>
              <a:rPr lang="en-IN" dirty="0"/>
              <a:t> by $37.91 (length has a -</a:t>
            </a:r>
            <a:r>
              <a:rPr lang="en-IN" dirty="0" err="1"/>
              <a:t>ve</a:t>
            </a:r>
            <a:r>
              <a:rPr lang="en-IN" dirty="0"/>
              <a:t> coefficient).</a:t>
            </a:r>
          </a:p>
          <a:p>
            <a:r>
              <a:rPr lang="en-IN" dirty="0" smtClean="0"/>
              <a:t>x5: </a:t>
            </a:r>
            <a:r>
              <a:rPr lang="en-IN" dirty="0"/>
              <a:t>With all other predictors held constant, if the </a:t>
            </a:r>
            <a:r>
              <a:rPr lang="en-IN" dirty="0" smtClean="0"/>
              <a:t>x5 </a:t>
            </a:r>
            <a:r>
              <a:rPr lang="en-IN" dirty="0"/>
              <a:t>is increased by one unit, the average price </a:t>
            </a:r>
            <a:r>
              <a:rPr lang="en-IN" b="1" dirty="0"/>
              <a:t>increases</a:t>
            </a:r>
            <a:r>
              <a:rPr lang="en-IN" dirty="0"/>
              <a:t> by $908.12</a:t>
            </a:r>
          </a:p>
          <a:p>
            <a:r>
              <a:rPr lang="en-IN" dirty="0" smtClean="0"/>
              <a:t>x6t</a:t>
            </a:r>
            <a:r>
              <a:rPr lang="en-IN" dirty="0"/>
              <a:t>: With all other predictors held constant, if the </a:t>
            </a:r>
            <a:r>
              <a:rPr lang="en-IN" dirty="0" smtClean="0"/>
              <a:t>x6 </a:t>
            </a:r>
            <a:r>
              <a:rPr lang="en-IN" dirty="0"/>
              <a:t>is increased by one unit, the average price </a:t>
            </a:r>
            <a:r>
              <a:rPr lang="en-IN" b="1" dirty="0"/>
              <a:t>increases</a:t>
            </a:r>
            <a:r>
              <a:rPr lang="en-IN" dirty="0"/>
              <a:t> by $364.33</a:t>
            </a:r>
          </a:p>
          <a:p>
            <a:endParaRPr lang="en-IN" dirty="0"/>
          </a:p>
        </p:txBody>
      </p:sp>
    </p:spTree>
    <p:extLst>
      <p:ext uri="{BB962C8B-B14F-4D97-AF65-F5344CB8AC3E}">
        <p14:creationId xmlns:p14="http://schemas.microsoft.com/office/powerpoint/2010/main" val="20171379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rPr>
              <a:t>R</a:t>
            </a:r>
            <a:r>
              <a:rPr lang="en-US" dirty="0" smtClean="0">
                <a:effectLst/>
              </a:rPr>
              <a:t>egularization</a:t>
            </a:r>
            <a:endParaRPr lang="en-IN" dirty="0"/>
          </a:p>
        </p:txBody>
      </p:sp>
      <p:sp>
        <p:nvSpPr>
          <p:cNvPr id="6" name="Text Placeholder 5"/>
          <p:cNvSpPr>
            <a:spLocks noGrp="1"/>
          </p:cNvSpPr>
          <p:nvPr>
            <p:ph type="body" idx="1"/>
          </p:nvPr>
        </p:nvSpPr>
        <p:spPr/>
        <p:txBody>
          <a:bodyPr/>
          <a:lstStyle/>
          <a:p>
            <a:endParaRPr lang="en-IN"/>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Tree>
    <p:extLst>
      <p:ext uri="{BB962C8B-B14F-4D97-AF65-F5344CB8AC3E}">
        <p14:creationId xmlns:p14="http://schemas.microsoft.com/office/powerpoint/2010/main" val="34011540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Problem of under-fitting and over-fitting</a:t>
            </a:r>
            <a:endParaRPr lang="en-IN" dirty="0"/>
          </a:p>
        </p:txBody>
      </p:sp>
      <p:sp>
        <p:nvSpPr>
          <p:cNvPr id="6" name="Content Placeholder 5"/>
          <p:cNvSpPr>
            <a:spLocks noGrp="1"/>
          </p:cNvSpPr>
          <p:nvPr>
            <p:ph idx="1"/>
          </p:nvPr>
        </p:nvSpPr>
        <p:spPr/>
        <p:txBody>
          <a:bodyPr>
            <a:normAutofit fontScale="77500" lnSpcReduction="20000"/>
          </a:bodyPr>
          <a:lstStyle/>
          <a:p>
            <a:pPr marL="0" indent="0" algn="just">
              <a:buNone/>
            </a:pPr>
            <a:endParaRPr lang="en-IN" sz="2000" dirty="0" smtClean="0"/>
          </a:p>
          <a:p>
            <a:pPr marL="0" indent="0" algn="just">
              <a:buNone/>
            </a:pPr>
            <a:endParaRPr lang="en-IN" sz="2000" dirty="0"/>
          </a:p>
          <a:p>
            <a:pPr marL="0" indent="0" algn="just">
              <a:buNone/>
            </a:pPr>
            <a:endParaRPr lang="en-IN" sz="2000" dirty="0" smtClean="0"/>
          </a:p>
          <a:p>
            <a:pPr marL="0" indent="0" algn="just">
              <a:buNone/>
            </a:pPr>
            <a:endParaRPr lang="en-IN" sz="2000" dirty="0"/>
          </a:p>
          <a:p>
            <a:pPr marL="0" indent="0" algn="just">
              <a:buNone/>
            </a:pPr>
            <a:endParaRPr lang="en-IN" sz="2000" dirty="0" smtClean="0"/>
          </a:p>
          <a:p>
            <a:pPr marL="0" indent="0" algn="just">
              <a:buNone/>
            </a:pPr>
            <a:endParaRPr lang="en-IN" sz="2000" dirty="0"/>
          </a:p>
          <a:p>
            <a:pPr marL="0" indent="0" algn="just">
              <a:buNone/>
            </a:pPr>
            <a:endParaRPr lang="en-IN" sz="2000" dirty="0" smtClean="0"/>
          </a:p>
          <a:p>
            <a:pPr marL="0" indent="0" algn="just">
              <a:buNone/>
            </a:pPr>
            <a:endParaRPr lang="en-IN" sz="2000" dirty="0"/>
          </a:p>
          <a:p>
            <a:pPr marL="0" indent="0" algn="just">
              <a:buNone/>
            </a:pPr>
            <a:endParaRPr lang="en-IN" sz="2000" dirty="0" smtClean="0"/>
          </a:p>
          <a:p>
            <a:pPr marL="0" indent="0" algn="just">
              <a:buNone/>
            </a:pPr>
            <a:endParaRPr lang="en-IN" sz="2000" dirty="0"/>
          </a:p>
          <a:p>
            <a:pPr marL="0" indent="0" algn="just">
              <a:buNone/>
            </a:pPr>
            <a:r>
              <a:rPr lang="en-IN" sz="2000" i="1" dirty="0" smtClean="0"/>
              <a:t>Regularisation </a:t>
            </a:r>
            <a:r>
              <a:rPr lang="en-IN" sz="2000" i="1" dirty="0"/>
              <a:t>is a technique used to reduce the errors by fitting the function appropriately on the given training set and avoid overfitting.</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DBF5F9">
                    <a:shade val="90000"/>
                  </a:srgbClr>
                </a:solidFill>
              </a:rPr>
              <a:pPr/>
              <a:t>39</a:t>
            </a:fld>
            <a:endParaRPr lang="en-IN">
              <a:solidFill>
                <a:srgbClr val="DBF5F9">
                  <a:shade val="90000"/>
                </a:srgb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67" y="2044321"/>
            <a:ext cx="10010795"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06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9" y="2286000"/>
                <a:ext cx="6417196" cy="4023360"/>
              </a:xfrm>
            </p:spPr>
            <p:txBody>
              <a:bodyPr>
                <a:normAutofit fontScale="92500"/>
              </a:bodyPr>
              <a:lstStyle/>
              <a:p>
                <a:r>
                  <a:rPr lang="en-IN" dirty="0" smtClean="0"/>
                  <a:t>Mathematically, we can represent a linear regression as:</a:t>
                </a:r>
              </a:p>
              <a:p>
                <a14:m>
                  <m:oMath xmlns:m="http://schemas.openxmlformats.org/officeDocument/2006/math">
                    <m:r>
                      <a:rPr lang="en-US" b="1" i="1" smtClean="0">
                        <a:latin typeface="Cambria Math"/>
                      </a:rPr>
                      <m:t>𝒚</m:t>
                    </m:r>
                    <m:r>
                      <a:rPr lang="en-US" b="1" i="1" smtClean="0">
                        <a:latin typeface="Cambria Math"/>
                      </a:rPr>
                      <m:t>=</m:t>
                    </m:r>
                    <m:r>
                      <a:rPr lang="en-US" b="1" i="1" smtClean="0">
                        <a:solidFill>
                          <a:srgbClr val="FF0000"/>
                        </a:solidFill>
                        <a:latin typeface="Cambria Math"/>
                      </a:rPr>
                      <m:t>𝒎</m:t>
                    </m:r>
                    <m:r>
                      <a:rPr lang="en-US" b="1" i="1" smtClean="0">
                        <a:latin typeface="Cambria Math"/>
                      </a:rPr>
                      <m:t>𝒙</m:t>
                    </m:r>
                    <m:r>
                      <a:rPr lang="en-US" b="1" i="1" smtClean="0">
                        <a:latin typeface="Cambria Math"/>
                      </a:rPr>
                      <m:t>+</m:t>
                    </m:r>
                    <m:r>
                      <a:rPr lang="en-US" b="1" i="1" smtClean="0">
                        <a:solidFill>
                          <a:srgbClr val="92D050"/>
                        </a:solidFill>
                        <a:latin typeface="Cambria Math"/>
                      </a:rPr>
                      <m:t>𝒄</m:t>
                    </m:r>
                  </m:oMath>
                </a14:m>
                <a:endParaRPr lang="en-IN" b="1" dirty="0" smtClean="0">
                  <a:solidFill>
                    <a:srgbClr val="92D050"/>
                  </a:solidFill>
                </a:endParaRPr>
              </a:p>
              <a:p>
                <a14:m>
                  <m:oMath xmlns:m="http://schemas.openxmlformats.org/officeDocument/2006/math">
                    <m:r>
                      <a:rPr lang="en-US" b="1" i="1" smtClean="0">
                        <a:solidFill>
                          <a:schemeClr val="tx1"/>
                        </a:solidFill>
                        <a:latin typeface="Cambria Math"/>
                      </a:rPr>
                      <m:t>𝒚</m:t>
                    </m:r>
                    <m:r>
                      <a:rPr lang="en-US" b="1" i="1" smtClean="0">
                        <a:solidFill>
                          <a:schemeClr val="tx1"/>
                        </a:solidFill>
                        <a:latin typeface="Cambria Math"/>
                      </a:rPr>
                      <m:t>=</m:t>
                    </m:r>
                    <m:sSub>
                      <m:sSubPr>
                        <m:ctrlPr>
                          <a:rPr lang="en-US" b="1" i="1" smtClean="0">
                            <a:solidFill>
                              <a:srgbClr val="92D050"/>
                            </a:solidFill>
                            <a:latin typeface="Cambria Math"/>
                          </a:rPr>
                        </m:ctrlPr>
                      </m:sSubPr>
                      <m:e>
                        <m:r>
                          <a:rPr lang="en-US" b="1" i="1" smtClean="0">
                            <a:solidFill>
                              <a:srgbClr val="92D050"/>
                            </a:solidFill>
                            <a:latin typeface="Cambria Math"/>
                          </a:rPr>
                          <m:t>𝒂</m:t>
                        </m:r>
                      </m:e>
                      <m:sub>
                        <m:r>
                          <a:rPr lang="en-US" b="1" i="1" smtClean="0">
                            <a:solidFill>
                              <a:srgbClr val="92D050"/>
                            </a:solidFill>
                            <a:latin typeface="Cambria Math"/>
                          </a:rPr>
                          <m:t>𝟎</m:t>
                        </m:r>
                      </m:sub>
                    </m:sSub>
                    <m:r>
                      <a:rPr lang="en-US" b="1" i="1" smtClean="0">
                        <a:solidFill>
                          <a:schemeClr val="tx1"/>
                        </a:solidFill>
                        <a:latin typeface="Cambria Math"/>
                      </a:rPr>
                      <m:t>+</m:t>
                    </m:r>
                    <m:sSub>
                      <m:sSubPr>
                        <m:ctrlPr>
                          <a:rPr lang="en-US" b="1" i="1" smtClean="0">
                            <a:solidFill>
                              <a:srgbClr val="FF0000"/>
                            </a:solidFill>
                            <a:latin typeface="Cambria Math"/>
                          </a:rPr>
                        </m:ctrlPr>
                      </m:sSubPr>
                      <m:e>
                        <m:r>
                          <a:rPr lang="en-US" b="1" i="1" smtClean="0">
                            <a:solidFill>
                              <a:srgbClr val="FF0000"/>
                            </a:solidFill>
                            <a:latin typeface="Cambria Math"/>
                          </a:rPr>
                          <m:t>𝒂</m:t>
                        </m:r>
                      </m:e>
                      <m:sub>
                        <m:r>
                          <a:rPr lang="en-US" b="1" i="1" smtClean="0">
                            <a:solidFill>
                              <a:srgbClr val="FF0000"/>
                            </a:solidFill>
                            <a:latin typeface="Cambria Math"/>
                          </a:rPr>
                          <m:t>𝟏</m:t>
                        </m:r>
                      </m:sub>
                    </m:sSub>
                    <m:r>
                      <a:rPr lang="en-US" b="1" i="1" smtClean="0">
                        <a:solidFill>
                          <a:schemeClr val="tx1"/>
                        </a:solidFill>
                        <a:latin typeface="Cambria Math"/>
                      </a:rPr>
                      <m:t>𝒙</m:t>
                    </m:r>
                    <m:r>
                      <a:rPr lang="en-US" b="1" i="1" smtClean="0">
                        <a:solidFill>
                          <a:schemeClr val="tx1"/>
                        </a:solidFill>
                        <a:latin typeface="Cambria Math"/>
                      </a:rPr>
                      <m:t>+</m:t>
                    </m:r>
                    <m:r>
                      <a:rPr lang="en-US" b="1" i="1" smtClean="0">
                        <a:solidFill>
                          <a:schemeClr val="tx1"/>
                        </a:solidFill>
                        <a:latin typeface="Cambria Math"/>
                        <a:ea typeface="Cambria Math"/>
                      </a:rPr>
                      <m:t>𝝐</m:t>
                    </m:r>
                  </m:oMath>
                </a14:m>
                <a:endParaRPr lang="en-IN" b="1" dirty="0">
                  <a:solidFill>
                    <a:schemeClr val="tx1"/>
                  </a:solidFill>
                </a:endParaRPr>
              </a:p>
              <a:p>
                <a:r>
                  <a:rPr lang="en-IN" b="1" dirty="0" smtClean="0"/>
                  <a:t>Here</a:t>
                </a:r>
                <a:r>
                  <a:rPr lang="en-IN" b="1" dirty="0"/>
                  <a:t>,</a:t>
                </a:r>
                <a:endParaRPr lang="en-IN" dirty="0"/>
              </a:p>
              <a:p>
                <a:r>
                  <a:rPr lang="en-IN" dirty="0"/>
                  <a:t>Y= Dependent Variable (Target Variable)</a:t>
                </a:r>
                <a:br>
                  <a:rPr lang="en-IN" dirty="0"/>
                </a:br>
                <a:r>
                  <a:rPr lang="en-IN" dirty="0"/>
                  <a:t>X= Independent Variable (predictor Variable)</a:t>
                </a:r>
                <a:br>
                  <a:rPr lang="en-IN" dirty="0"/>
                </a:br>
                <a:r>
                  <a:rPr lang="en-IN" dirty="0"/>
                  <a:t>a0= intercept of the line (Gives an additional degree of freedom)</a:t>
                </a:r>
                <a:br>
                  <a:rPr lang="en-IN" dirty="0"/>
                </a:br>
                <a:r>
                  <a:rPr lang="en-IN" dirty="0"/>
                  <a:t>a1 = Linear regression coefficient (scale factor to each input value).</a:t>
                </a:r>
                <a:br>
                  <a:rPr lang="en-IN" dirty="0"/>
                </a:br>
                <a:r>
                  <a:rPr lang="en-IN" dirty="0"/>
                  <a:t>ε = random error</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9" y="2286000"/>
                <a:ext cx="6417196" cy="4023360"/>
              </a:xfrm>
              <a:blipFill rotWithShape="1">
                <a:blip r:embed="rId2"/>
                <a:stretch>
                  <a:fillRect l="-1709" t="-1515" r="-665"/>
                </a:stretch>
              </a:blipFill>
            </p:spPr>
            <p:txBody>
              <a:bodyPr/>
              <a:lstStyle/>
              <a:p>
                <a:r>
                  <a:rPr lang="en-US">
                    <a:noFill/>
                  </a:rPr>
                  <a:t> </a:t>
                </a:r>
              </a:p>
            </p:txBody>
          </p:sp>
        </mc:Fallback>
      </mc:AlternateContent>
      <p:pic>
        <p:nvPicPr>
          <p:cNvPr id="6" name="Picture 7" descr="Diagram&#10;&#10;Description automatically generated">
            <a:extLst>
              <a:ext uri="{FF2B5EF4-FFF2-40B4-BE49-F238E27FC236}">
                <a16:creationId xmlns="" xmlns:a16="http://schemas.microsoft.com/office/drawing/2014/main" id="{5119419C-62EA-46FC-B398-DF6EBA049498}"/>
              </a:ext>
            </a:extLst>
          </p:cNvPr>
          <p:cNvPicPr>
            <a:picLocks noChangeAspect="1"/>
          </p:cNvPicPr>
          <p:nvPr/>
        </p:nvPicPr>
        <p:blipFill>
          <a:blip r:embed="rId3"/>
          <a:stretch>
            <a:fillRect/>
          </a:stretch>
        </p:blipFill>
        <p:spPr>
          <a:xfrm>
            <a:off x="7500295" y="2221722"/>
            <a:ext cx="4524375" cy="3552825"/>
          </a:xfrm>
          <a:prstGeom prst="rect">
            <a:avLst/>
          </a:prstGeom>
        </p:spPr>
      </p:pic>
    </p:spTree>
    <p:extLst>
      <p:ext uri="{BB962C8B-B14F-4D97-AF65-F5344CB8AC3E}">
        <p14:creationId xmlns:p14="http://schemas.microsoft.com/office/powerpoint/2010/main" val="11322281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Regularisation in ML</a:t>
            </a:r>
            <a:endParaRPr lang="en-US" dirty="0"/>
          </a:p>
        </p:txBody>
      </p:sp>
      <p:sp>
        <p:nvSpPr>
          <p:cNvPr id="3" name="Content Placeholder 2"/>
          <p:cNvSpPr>
            <a:spLocks noGrp="1"/>
          </p:cNvSpPr>
          <p:nvPr>
            <p:ph idx="1"/>
          </p:nvPr>
        </p:nvSpPr>
        <p:spPr/>
        <p:txBody>
          <a:bodyPr>
            <a:normAutofit/>
          </a:bodyPr>
          <a:lstStyle/>
          <a:p>
            <a:r>
              <a:rPr lang="en-US" dirty="0"/>
              <a:t>Regularization refers to techniques that are used to calibrate machine learning models in order to minimize the adjusted loss function and prevent overfitting or </a:t>
            </a:r>
            <a:r>
              <a:rPr lang="en-US" dirty="0" err="1"/>
              <a:t>underfitting</a:t>
            </a:r>
            <a:r>
              <a:rPr lang="en-US" dirty="0" smtClean="0"/>
              <a:t>.</a:t>
            </a:r>
            <a:r>
              <a:rPr lang="en-US" dirty="0"/>
              <a:t>                                      </a:t>
            </a:r>
            <a:endParaRPr lang="en-US" dirty="0" smtClean="0"/>
          </a:p>
          <a:p>
            <a:r>
              <a:rPr lang="en-US" dirty="0" smtClean="0"/>
              <a:t>Using </a:t>
            </a:r>
            <a:r>
              <a:rPr lang="en-US" dirty="0"/>
              <a:t>Regularization, we can fit our machine learning model appropriately on a given test set and hence reduce the errors in it. </a:t>
            </a:r>
          </a:p>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933" y="4177041"/>
            <a:ext cx="484822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5971" y="6237324"/>
            <a:ext cx="9061615" cy="369332"/>
          </a:xfrm>
          <a:prstGeom prst="rect">
            <a:avLst/>
          </a:prstGeom>
        </p:spPr>
        <p:txBody>
          <a:bodyPr wrap="square">
            <a:spAutoFit/>
          </a:bodyPr>
          <a:lstStyle/>
          <a:p>
            <a:r>
              <a:rPr lang="en-IN" dirty="0" smtClean="0"/>
              <a:t>Note: LASSO </a:t>
            </a:r>
            <a:r>
              <a:rPr lang="en-IN" dirty="0"/>
              <a:t>(Least Absolute Shrinkage and Selection Operator)</a:t>
            </a:r>
            <a:endParaRPr lang="en-US" dirty="0"/>
          </a:p>
        </p:txBody>
      </p:sp>
    </p:spTree>
    <p:extLst>
      <p:ext uri="{BB962C8B-B14F-4D97-AF65-F5344CB8AC3E}">
        <p14:creationId xmlns:p14="http://schemas.microsoft.com/office/powerpoint/2010/main" val="13279665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Ridge Regularization</a:t>
            </a:r>
          </a:p>
        </p:txBody>
      </p:sp>
      <p:sp>
        <p:nvSpPr>
          <p:cNvPr id="3" name="Content Placeholder 2"/>
          <p:cNvSpPr>
            <a:spLocks noGrp="1"/>
          </p:cNvSpPr>
          <p:nvPr>
            <p:ph idx="1"/>
          </p:nvPr>
        </p:nvSpPr>
        <p:spPr/>
        <p:txBody>
          <a:bodyPr/>
          <a:lstStyle/>
          <a:p>
            <a:r>
              <a:rPr lang="en-US" dirty="0" smtClean="0"/>
              <a:t>It </a:t>
            </a:r>
            <a:r>
              <a:rPr lang="en-US" dirty="0"/>
              <a:t>modifies the over-fitted or under fitted models by adding the penalty equivalent to the sum of the squares of the magnitude of coefficients.</a:t>
            </a:r>
          </a:p>
          <a:p>
            <a:r>
              <a:rPr lang="en-US" dirty="0" smtClean="0"/>
              <a:t>Ridge </a:t>
            </a:r>
            <a:r>
              <a:rPr lang="en-US" dirty="0"/>
              <a:t>Regression performs regularization by shrinking the coefficients present. </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3638222"/>
            <a:ext cx="4096446" cy="217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302469" y="3651811"/>
            <a:ext cx="6096000" cy="2462213"/>
          </a:xfrm>
          <a:prstGeom prst="rect">
            <a:avLst/>
          </a:prstGeom>
        </p:spPr>
        <p:txBody>
          <a:bodyPr>
            <a:spAutoFit/>
          </a:bodyPr>
          <a:lstStyle/>
          <a:p>
            <a:pPr algn="just"/>
            <a:r>
              <a:rPr lang="en-US" sz="2200" dirty="0"/>
              <a:t>In the cost function, the penalty term is represented by Lambda λ. By changing the values of the penalty function, we are controlling the penalty term. The higher the penalty, it reduces the magnitude of coefficients. It shrinks the parameters. Therefore, it is used to prevent multicollinearity, and it reduces the model complexity by coefficient shrinkage.</a:t>
            </a:r>
          </a:p>
        </p:txBody>
      </p:sp>
    </p:spTree>
    <p:extLst>
      <p:ext uri="{BB962C8B-B14F-4D97-AF65-F5344CB8AC3E}">
        <p14:creationId xmlns:p14="http://schemas.microsoft.com/office/powerpoint/2010/main" val="36941647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a:t>
            </a:r>
          </a:p>
        </p:txBody>
      </p:sp>
      <p:sp>
        <p:nvSpPr>
          <p:cNvPr id="3" name="Content Placeholder 2"/>
          <p:cNvSpPr>
            <a:spLocks noGrp="1"/>
          </p:cNvSpPr>
          <p:nvPr>
            <p:ph idx="1"/>
          </p:nvPr>
        </p:nvSpPr>
        <p:spPr>
          <a:xfrm>
            <a:off x="1024129" y="2286000"/>
            <a:ext cx="4903706" cy="4023360"/>
          </a:xfrm>
        </p:spPr>
        <p:txBody>
          <a:bodyPr/>
          <a:lstStyle/>
          <a:p>
            <a:r>
              <a:rPr lang="en-US" dirty="0"/>
              <a:t>Consider the graph illustrated below which represents Linear regression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46" y="2916129"/>
            <a:ext cx="4746386" cy="316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0" y="2263648"/>
            <a:ext cx="6096000" cy="3970318"/>
          </a:xfrm>
          <a:prstGeom prst="rect">
            <a:avLst/>
          </a:prstGeom>
        </p:spPr>
        <p:txBody>
          <a:bodyPr>
            <a:spAutoFit/>
          </a:bodyPr>
          <a:lstStyle/>
          <a:p>
            <a:r>
              <a:rPr lang="en-US" dirty="0"/>
              <a:t>Cost function = Loss + λ x∑‖w‖^2 </a:t>
            </a:r>
          </a:p>
          <a:p>
            <a:r>
              <a:rPr lang="en-US" dirty="0"/>
              <a:t>For Linear Regression line, let’s consider two points that are on the line,</a:t>
            </a:r>
          </a:p>
          <a:p>
            <a:r>
              <a:rPr lang="en-US" dirty="0"/>
              <a:t>Loss = 0 (considering the two points on the line)</a:t>
            </a:r>
          </a:p>
          <a:p>
            <a:r>
              <a:rPr lang="en-US" dirty="0"/>
              <a:t>λ= 1</a:t>
            </a:r>
          </a:p>
          <a:p>
            <a:r>
              <a:rPr lang="en-US" dirty="0"/>
              <a:t>w = 1.4</a:t>
            </a:r>
          </a:p>
          <a:p>
            <a:r>
              <a:rPr lang="en-US" dirty="0"/>
              <a:t>Then, Cost function = 0 + 1 x 1.42</a:t>
            </a:r>
          </a:p>
          <a:p>
            <a:r>
              <a:rPr lang="en-US" dirty="0"/>
              <a:t>            = 1.96</a:t>
            </a:r>
          </a:p>
          <a:p>
            <a:r>
              <a:rPr lang="en-US" dirty="0"/>
              <a:t>For Ridge Regression, let’s assume,</a:t>
            </a:r>
          </a:p>
          <a:p>
            <a:r>
              <a:rPr lang="en-US" dirty="0"/>
              <a:t>Loss = 0.32 + 0.22 = 0.13</a:t>
            </a:r>
          </a:p>
          <a:p>
            <a:r>
              <a:rPr lang="en-US" dirty="0"/>
              <a:t>λ = 1</a:t>
            </a:r>
          </a:p>
          <a:p>
            <a:r>
              <a:rPr lang="en-US" dirty="0"/>
              <a:t>w = 0.7</a:t>
            </a:r>
          </a:p>
          <a:p>
            <a:r>
              <a:rPr lang="en-US" dirty="0"/>
              <a:t>Then, Cost function = 0.13 + 1 x 0.72</a:t>
            </a:r>
          </a:p>
          <a:p>
            <a:r>
              <a:rPr lang="en-US" dirty="0"/>
              <a:t>            = 0.62</a:t>
            </a:r>
          </a:p>
        </p:txBody>
      </p:sp>
      <p:sp>
        <p:nvSpPr>
          <p:cNvPr id="5" name="AutoShape 4" descr="rid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27274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a:t>
            </a:r>
          </a:p>
        </p:txBody>
      </p:sp>
      <p:sp>
        <p:nvSpPr>
          <p:cNvPr id="3" name="Content Placeholder 2"/>
          <p:cNvSpPr>
            <a:spLocks noGrp="1"/>
          </p:cNvSpPr>
          <p:nvPr>
            <p:ph idx="1"/>
          </p:nvPr>
        </p:nvSpPr>
        <p:spPr/>
        <p:txBody>
          <a:bodyPr/>
          <a:lstStyle/>
          <a:p>
            <a:r>
              <a:rPr lang="en-US" dirty="0" smtClean="0"/>
              <a:t>Comparing the two models, with all data points, we can see that the Ridge regression line fits the model more accurately than the linear regression line.</a:t>
            </a:r>
          </a:p>
          <a:p>
            <a:r>
              <a:rPr lang="en-US" dirty="0" smtClean="0"/>
              <a:t/>
            </a:r>
            <a:br>
              <a:rPr lang="en-US" dirty="0" smtClean="0"/>
            </a:b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194" y="3007109"/>
            <a:ext cx="5403358" cy="356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73835" y="6488668"/>
            <a:ext cx="5407442" cy="369332"/>
          </a:xfrm>
          <a:prstGeom prst="rect">
            <a:avLst/>
          </a:prstGeom>
        </p:spPr>
        <p:txBody>
          <a:bodyPr wrap="none">
            <a:spAutoFit/>
          </a:bodyPr>
          <a:lstStyle/>
          <a:p>
            <a:r>
              <a:rPr lang="en-US" dirty="0" smtClean="0"/>
              <a:t>Figure: </a:t>
            </a:r>
            <a:r>
              <a:rPr lang="en-US" dirty="0"/>
              <a:t>Optimization of model fit using Ridge Regression</a:t>
            </a:r>
          </a:p>
        </p:txBody>
      </p:sp>
    </p:spTree>
    <p:extLst>
      <p:ext uri="{BB962C8B-B14F-4D97-AF65-F5344CB8AC3E}">
        <p14:creationId xmlns:p14="http://schemas.microsoft.com/office/powerpoint/2010/main" val="3793911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 </a:t>
            </a:r>
          </a:p>
        </p:txBody>
      </p:sp>
      <p:sp>
        <p:nvSpPr>
          <p:cNvPr id="3" name="Content Placeholder 2"/>
          <p:cNvSpPr>
            <a:spLocks noGrp="1"/>
          </p:cNvSpPr>
          <p:nvPr>
            <p:ph idx="1"/>
          </p:nvPr>
        </p:nvSpPr>
        <p:spPr/>
        <p:txBody>
          <a:bodyPr/>
          <a:lstStyle/>
          <a:p>
            <a:r>
              <a:rPr lang="en-US" dirty="0"/>
              <a:t>It modifies the over-fitted or under-fitted models by adding the penalty equivalent to the sum of the absolute values of coefficients. </a:t>
            </a:r>
          </a:p>
          <a:p>
            <a:r>
              <a:rPr lang="en-US" dirty="0"/>
              <a:t>Lasso regression also performs coefficient minimization,  but instead of squaring the magnitudes of the coefficients, it takes the true values of coefficients. This means that the coefficient sum can also be 0, because of the presence of negative coefficients. </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525" y="4205288"/>
            <a:ext cx="4087603" cy="2258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84128" y="4205288"/>
            <a:ext cx="6096000" cy="1107996"/>
          </a:xfrm>
          <a:prstGeom prst="rect">
            <a:avLst/>
          </a:prstGeom>
        </p:spPr>
        <p:txBody>
          <a:bodyPr>
            <a:spAutoFit/>
          </a:bodyPr>
          <a:lstStyle/>
          <a:p>
            <a:r>
              <a:rPr lang="en-US" sz="2200" dirty="0"/>
              <a:t>We can control the coefficient values by controlling the penalty terms, just like we did in Ridge Regression.</a:t>
            </a:r>
          </a:p>
        </p:txBody>
      </p:sp>
    </p:spTree>
    <p:extLst>
      <p:ext uri="{BB962C8B-B14F-4D97-AF65-F5344CB8AC3E}">
        <p14:creationId xmlns:p14="http://schemas.microsoft.com/office/powerpoint/2010/main" val="4082050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gression-mo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regression-m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612775" y="3260127"/>
            <a:ext cx="3175421" cy="369332"/>
          </a:xfrm>
          <a:prstGeom prst="rect">
            <a:avLst/>
          </a:prstGeom>
        </p:spPr>
        <p:txBody>
          <a:bodyPr wrap="none">
            <a:spAutoFit/>
          </a:bodyPr>
          <a:lstStyle/>
          <a:p>
            <a:r>
              <a:rPr lang="en-US" dirty="0" smtClean="0"/>
              <a:t>Figure: </a:t>
            </a:r>
            <a:r>
              <a:rPr lang="en-US" dirty="0"/>
              <a:t>Linear Regression Model</a:t>
            </a:r>
          </a:p>
        </p:txBody>
      </p:sp>
      <p:pic>
        <p:nvPicPr>
          <p:cNvPr id="71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60337"/>
            <a:ext cx="4458108" cy="3077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338897" y="312738"/>
            <a:ext cx="6096000" cy="4493538"/>
          </a:xfrm>
          <a:prstGeom prst="rect">
            <a:avLst/>
          </a:prstGeom>
        </p:spPr>
        <p:txBody>
          <a:bodyPr>
            <a:spAutoFit/>
          </a:bodyPr>
          <a:lstStyle/>
          <a:p>
            <a:r>
              <a:rPr lang="en-US" sz="2200" dirty="0"/>
              <a:t>Cost function = Loss + λ x ∑‖w‖ </a:t>
            </a:r>
          </a:p>
          <a:p>
            <a:r>
              <a:rPr lang="en-US" sz="2200" dirty="0"/>
              <a:t>For Linear Regression line, let’s assume,</a:t>
            </a:r>
          </a:p>
          <a:p>
            <a:r>
              <a:rPr lang="en-US" sz="2200" dirty="0"/>
              <a:t>Loss = 0 (considering the two points on the line)</a:t>
            </a:r>
          </a:p>
          <a:p>
            <a:r>
              <a:rPr lang="en-US" sz="2200" dirty="0"/>
              <a:t>λ = 1</a:t>
            </a:r>
          </a:p>
          <a:p>
            <a:r>
              <a:rPr lang="en-US" sz="2200" dirty="0"/>
              <a:t>w = 1.4</a:t>
            </a:r>
          </a:p>
          <a:p>
            <a:r>
              <a:rPr lang="en-US" sz="2200" dirty="0"/>
              <a:t>Then, Cost function = 0 + 1 x 1.4</a:t>
            </a:r>
          </a:p>
          <a:p>
            <a:r>
              <a:rPr lang="en-US" sz="2200" dirty="0"/>
              <a:t>            = 1.4</a:t>
            </a:r>
          </a:p>
          <a:p>
            <a:r>
              <a:rPr lang="en-US" sz="2200" dirty="0"/>
              <a:t>For Ridge Regression, let’s assume,</a:t>
            </a:r>
          </a:p>
          <a:p>
            <a:r>
              <a:rPr lang="en-US" sz="2200" dirty="0"/>
              <a:t>Loss = 0.32 + 0.12 = 0.1</a:t>
            </a:r>
          </a:p>
          <a:p>
            <a:r>
              <a:rPr lang="en-US" sz="2200" dirty="0"/>
              <a:t>λ = 1</a:t>
            </a:r>
          </a:p>
          <a:p>
            <a:r>
              <a:rPr lang="en-US" sz="2200" dirty="0"/>
              <a:t>w = 0.7</a:t>
            </a:r>
          </a:p>
          <a:p>
            <a:r>
              <a:rPr lang="en-US" sz="2200" dirty="0"/>
              <a:t>Then, Cost function = 0.1 + 1 x 0.7</a:t>
            </a:r>
          </a:p>
          <a:p>
            <a:r>
              <a:rPr lang="en-US" sz="2200" dirty="0"/>
              <a:t>            = 0.8</a:t>
            </a:r>
          </a:p>
        </p:txBody>
      </p:sp>
      <p:pic>
        <p:nvPicPr>
          <p:cNvPr id="7176" name="Picture 8" descr="lasso-r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46" y="3629459"/>
            <a:ext cx="4479912" cy="32285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8897" y="5112092"/>
            <a:ext cx="6096000" cy="1107996"/>
          </a:xfrm>
          <a:prstGeom prst="rect">
            <a:avLst/>
          </a:prstGeom>
        </p:spPr>
        <p:txBody>
          <a:bodyPr>
            <a:spAutoFit/>
          </a:bodyPr>
          <a:lstStyle/>
          <a:p>
            <a:r>
              <a:rPr lang="en-US" sz="2200" dirty="0"/>
              <a:t>Comparing the two models, with all data points, we can see that the Lasso regression line fits the model more accurately than the linear regression line.</a:t>
            </a:r>
          </a:p>
        </p:txBody>
      </p:sp>
    </p:spTree>
    <p:extLst>
      <p:ext uri="{BB962C8B-B14F-4D97-AF65-F5344CB8AC3E}">
        <p14:creationId xmlns:p14="http://schemas.microsoft.com/office/powerpoint/2010/main" val="1512209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err="1" smtClean="0"/>
              <a:t>Probelm</a:t>
            </a:r>
            <a:endParaRPr lang="en-IN" dirty="0"/>
          </a:p>
        </p:txBody>
      </p:sp>
      <p:sp>
        <p:nvSpPr>
          <p:cNvPr id="5" name="Content Placeholder 4"/>
          <p:cNvSpPr>
            <a:spLocks noGrp="1"/>
          </p:cNvSpPr>
          <p:nvPr>
            <p:ph idx="1"/>
          </p:nvPr>
        </p:nvSpPr>
        <p:spPr>
          <a:xfrm>
            <a:off x="1024129" y="2286000"/>
            <a:ext cx="6054588" cy="4023360"/>
          </a:xfrm>
        </p:spPr>
        <p:txBody>
          <a:bodyPr/>
          <a:lstStyle/>
          <a:p>
            <a:r>
              <a:rPr lang="en-IN" dirty="0" smtClean="0"/>
              <a:t>A clinical trial gave the following data for BMI and Cholesterol level for 10 patients. Predict the likely value of cholesterol level for someone who has a BMI of 27.</a:t>
            </a:r>
          </a:p>
          <a:p>
            <a:endParaRPr lang="en-IN"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916136930"/>
                  </p:ext>
                </p:extLst>
              </p:nvPr>
            </p:nvGraphicFramePr>
            <p:xfrm>
              <a:off x="7487800" y="2065284"/>
              <a:ext cx="2388335" cy="4519160"/>
            </p:xfrm>
            <a:graphic>
              <a:graphicData uri="http://schemas.openxmlformats.org/drawingml/2006/table">
                <a:tbl>
                  <a:tblPr firstRow="1" bandRow="1">
                    <a:tableStyleId>{5C22544A-7EE6-4342-B048-85BDC9FD1C3A}</a:tableStyleId>
                  </a:tblPr>
                  <a:tblGrid>
                    <a:gridCol w="915065"/>
                    <a:gridCol w="1473270"/>
                  </a:tblGrid>
                  <a:tr h="466840">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𝑩𝑴𝑰</m:t>
                                </m:r>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𝑪𝒉𝒐𝒍𝒆𝒔𝒕𝒆𝒓𝒐𝒍</m:t>
                                </m:r>
                              </m:oMath>
                            </m:oMathPara>
                          </a14:m>
                          <a:endParaRPr lang="en-IN" sz="1400" dirty="0"/>
                        </a:p>
                      </a:txBody>
                      <a:tcPr/>
                    </a:tc>
                  </a:tr>
                  <a:tr h="405232">
                    <a:tc>
                      <a:txBody>
                        <a:bodyPr/>
                        <a:lstStyle/>
                        <a:p>
                          <a:pPr algn="ctr"/>
                          <a:r>
                            <a:rPr lang="en-IN" sz="1400" dirty="0" smtClean="0"/>
                            <a:t>17</a:t>
                          </a:r>
                          <a:endParaRPr lang="en-IN" sz="1400" dirty="0"/>
                        </a:p>
                      </a:txBody>
                      <a:tcPr/>
                    </a:tc>
                    <a:tc>
                      <a:txBody>
                        <a:bodyPr/>
                        <a:lstStyle/>
                        <a:p>
                          <a:pPr algn="ctr"/>
                          <a:r>
                            <a:rPr lang="en-IN" sz="1400" dirty="0" smtClean="0"/>
                            <a:t>140</a:t>
                          </a:r>
                          <a:endParaRPr lang="en-IN" sz="1400" dirty="0"/>
                        </a:p>
                      </a:txBody>
                      <a:tcPr/>
                    </a:tc>
                  </a:tr>
                  <a:tr h="405232">
                    <a:tc>
                      <a:txBody>
                        <a:bodyPr/>
                        <a:lstStyle/>
                        <a:p>
                          <a:pPr algn="ctr"/>
                          <a:r>
                            <a:rPr lang="en-IN" sz="1400" dirty="0" smtClean="0"/>
                            <a:t>21</a:t>
                          </a:r>
                          <a:endParaRPr lang="en-IN" sz="1400" dirty="0"/>
                        </a:p>
                      </a:txBody>
                      <a:tcPr/>
                    </a:tc>
                    <a:tc>
                      <a:txBody>
                        <a:bodyPr/>
                        <a:lstStyle/>
                        <a:p>
                          <a:pPr algn="ctr"/>
                          <a:r>
                            <a:rPr lang="en-IN" sz="1400" dirty="0" smtClean="0"/>
                            <a:t>189</a:t>
                          </a:r>
                          <a:endParaRPr lang="en-IN" sz="1400" dirty="0"/>
                        </a:p>
                      </a:txBody>
                      <a:tcPr/>
                    </a:tc>
                  </a:tr>
                  <a:tr h="405232">
                    <a:tc>
                      <a:txBody>
                        <a:bodyPr/>
                        <a:lstStyle/>
                        <a:p>
                          <a:pPr algn="ctr"/>
                          <a:r>
                            <a:rPr lang="en-IN" sz="1400" dirty="0" smtClean="0"/>
                            <a:t>24</a:t>
                          </a:r>
                          <a:endParaRPr lang="en-IN" sz="1400" dirty="0"/>
                        </a:p>
                      </a:txBody>
                      <a:tcPr/>
                    </a:tc>
                    <a:tc>
                      <a:txBody>
                        <a:bodyPr/>
                        <a:lstStyle/>
                        <a:p>
                          <a:pPr algn="ctr"/>
                          <a:r>
                            <a:rPr lang="en-IN" sz="1400" dirty="0" smtClean="0"/>
                            <a:t>210</a:t>
                          </a:r>
                          <a:endParaRPr lang="en-IN" sz="1400" dirty="0"/>
                        </a:p>
                      </a:txBody>
                      <a:tcPr/>
                    </a:tc>
                  </a:tr>
                  <a:tr h="405232">
                    <a:tc>
                      <a:txBody>
                        <a:bodyPr/>
                        <a:lstStyle/>
                        <a:p>
                          <a:pPr algn="ctr"/>
                          <a:r>
                            <a:rPr lang="en-IN" sz="1400" dirty="0" smtClean="0"/>
                            <a:t>28</a:t>
                          </a:r>
                          <a:endParaRPr lang="en-IN" sz="1400" dirty="0"/>
                        </a:p>
                      </a:txBody>
                      <a:tcPr/>
                    </a:tc>
                    <a:tc>
                      <a:txBody>
                        <a:bodyPr/>
                        <a:lstStyle/>
                        <a:p>
                          <a:pPr algn="ctr"/>
                          <a:r>
                            <a:rPr lang="en-IN" sz="1400" dirty="0" smtClean="0"/>
                            <a:t>240</a:t>
                          </a:r>
                          <a:endParaRPr lang="en-IN" sz="1400" dirty="0"/>
                        </a:p>
                      </a:txBody>
                      <a:tcPr/>
                    </a:tc>
                  </a:tr>
                  <a:tr h="405232">
                    <a:tc>
                      <a:txBody>
                        <a:bodyPr/>
                        <a:lstStyle/>
                        <a:p>
                          <a:pPr algn="ctr"/>
                          <a:r>
                            <a:rPr lang="en-IN" sz="1400" dirty="0" smtClean="0"/>
                            <a:t>14</a:t>
                          </a:r>
                          <a:endParaRPr lang="en-IN" sz="1400" dirty="0"/>
                        </a:p>
                      </a:txBody>
                      <a:tcPr/>
                    </a:tc>
                    <a:tc>
                      <a:txBody>
                        <a:bodyPr/>
                        <a:lstStyle/>
                        <a:p>
                          <a:pPr algn="ctr"/>
                          <a:r>
                            <a:rPr lang="en-IN" sz="1400" dirty="0" smtClean="0"/>
                            <a:t>130</a:t>
                          </a:r>
                          <a:endParaRPr lang="en-IN" sz="1400" dirty="0"/>
                        </a:p>
                      </a:txBody>
                      <a:tcPr/>
                    </a:tc>
                  </a:tr>
                  <a:tr h="405232">
                    <a:tc>
                      <a:txBody>
                        <a:bodyPr/>
                        <a:lstStyle/>
                        <a:p>
                          <a:pPr algn="ctr"/>
                          <a:r>
                            <a:rPr lang="en-IN" sz="1400" dirty="0" smtClean="0"/>
                            <a:t>16</a:t>
                          </a:r>
                          <a:endParaRPr lang="en-IN" sz="1400" dirty="0"/>
                        </a:p>
                      </a:txBody>
                      <a:tcPr/>
                    </a:tc>
                    <a:tc>
                      <a:txBody>
                        <a:bodyPr/>
                        <a:lstStyle/>
                        <a:p>
                          <a:pPr algn="ctr"/>
                          <a:r>
                            <a:rPr lang="en-IN" sz="1400" dirty="0" smtClean="0"/>
                            <a:t>100</a:t>
                          </a:r>
                          <a:endParaRPr lang="en-IN" sz="1400" dirty="0"/>
                        </a:p>
                      </a:txBody>
                      <a:tcPr/>
                    </a:tc>
                  </a:tr>
                  <a:tr h="405232">
                    <a:tc>
                      <a:txBody>
                        <a:bodyPr/>
                        <a:lstStyle/>
                        <a:p>
                          <a:pPr algn="ctr"/>
                          <a:r>
                            <a:rPr lang="en-IN" sz="1400" dirty="0" smtClean="0"/>
                            <a:t>19</a:t>
                          </a:r>
                          <a:endParaRPr lang="en-IN" sz="1400" dirty="0"/>
                        </a:p>
                      </a:txBody>
                      <a:tcPr/>
                    </a:tc>
                    <a:tc>
                      <a:txBody>
                        <a:bodyPr/>
                        <a:lstStyle/>
                        <a:p>
                          <a:pPr algn="ctr"/>
                          <a:r>
                            <a:rPr lang="en-IN" sz="1400" dirty="0" smtClean="0"/>
                            <a:t>135</a:t>
                          </a:r>
                          <a:endParaRPr lang="en-IN" sz="1400" dirty="0"/>
                        </a:p>
                      </a:txBody>
                      <a:tcPr/>
                    </a:tc>
                  </a:tr>
                  <a:tr h="405232">
                    <a:tc>
                      <a:txBody>
                        <a:bodyPr/>
                        <a:lstStyle/>
                        <a:p>
                          <a:pPr algn="ctr"/>
                          <a:r>
                            <a:rPr lang="en-IN" sz="1400" dirty="0" smtClean="0"/>
                            <a:t>22</a:t>
                          </a:r>
                          <a:endParaRPr lang="en-IN" sz="1400" dirty="0"/>
                        </a:p>
                      </a:txBody>
                      <a:tcPr/>
                    </a:tc>
                    <a:tc>
                      <a:txBody>
                        <a:bodyPr/>
                        <a:lstStyle/>
                        <a:p>
                          <a:pPr algn="ctr"/>
                          <a:r>
                            <a:rPr lang="en-IN" sz="1400" dirty="0" smtClean="0"/>
                            <a:t>166</a:t>
                          </a:r>
                          <a:endParaRPr lang="en-IN" sz="1400" dirty="0"/>
                        </a:p>
                      </a:txBody>
                      <a:tcPr/>
                    </a:tc>
                  </a:tr>
                  <a:tr h="405232">
                    <a:tc>
                      <a:txBody>
                        <a:bodyPr/>
                        <a:lstStyle/>
                        <a:p>
                          <a:pPr algn="ctr"/>
                          <a:r>
                            <a:rPr lang="en-IN" sz="1400" dirty="0" smtClean="0"/>
                            <a:t>15</a:t>
                          </a:r>
                          <a:endParaRPr lang="en-IN" sz="1400" dirty="0"/>
                        </a:p>
                      </a:txBody>
                      <a:tcPr/>
                    </a:tc>
                    <a:tc>
                      <a:txBody>
                        <a:bodyPr/>
                        <a:lstStyle/>
                        <a:p>
                          <a:pPr algn="ctr"/>
                          <a:r>
                            <a:rPr lang="en-IN" sz="1400" dirty="0" smtClean="0"/>
                            <a:t>130</a:t>
                          </a:r>
                          <a:endParaRPr lang="en-IN" sz="1400" dirty="0"/>
                        </a:p>
                      </a:txBody>
                      <a:tcPr/>
                    </a:tc>
                  </a:tr>
                  <a:tr h="405232">
                    <a:tc>
                      <a:txBody>
                        <a:bodyPr/>
                        <a:lstStyle/>
                        <a:p>
                          <a:pPr algn="ctr"/>
                          <a:r>
                            <a:rPr lang="en-IN" sz="1400" dirty="0" smtClean="0"/>
                            <a:t>18</a:t>
                          </a:r>
                          <a:endParaRPr lang="en-IN" sz="1400" dirty="0"/>
                        </a:p>
                      </a:txBody>
                      <a:tcPr/>
                    </a:tc>
                    <a:tc>
                      <a:txBody>
                        <a:bodyPr/>
                        <a:lstStyle/>
                        <a:p>
                          <a:pPr algn="ctr"/>
                          <a:r>
                            <a:rPr lang="en-IN" sz="1400" dirty="0" smtClean="0"/>
                            <a:t>170</a:t>
                          </a:r>
                          <a:endParaRPr lang="en-IN" sz="1400"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916136930"/>
                  </p:ext>
                </p:extLst>
              </p:nvPr>
            </p:nvGraphicFramePr>
            <p:xfrm>
              <a:off x="7487800" y="2065284"/>
              <a:ext cx="2388335" cy="4519160"/>
            </p:xfrm>
            <a:graphic>
              <a:graphicData uri="http://schemas.openxmlformats.org/drawingml/2006/table">
                <a:tbl>
                  <a:tblPr firstRow="1" bandRow="1">
                    <a:tableStyleId>{5C22544A-7EE6-4342-B048-85BDC9FD1C3A}</a:tableStyleId>
                  </a:tblPr>
                  <a:tblGrid>
                    <a:gridCol w="915065"/>
                    <a:gridCol w="1473270"/>
                  </a:tblGrid>
                  <a:tr h="466840">
                    <a:tc>
                      <a:txBody>
                        <a:bodyPr/>
                        <a:lstStyle/>
                        <a:p>
                          <a:endParaRPr lang="en-US"/>
                        </a:p>
                      </a:txBody>
                      <a:tcPr>
                        <a:blipFill rotWithShape="1">
                          <a:blip r:embed="rId2"/>
                          <a:stretch>
                            <a:fillRect t="-1299" r="-162000" b="-863636"/>
                          </a:stretch>
                        </a:blipFill>
                      </a:tcPr>
                    </a:tc>
                    <a:tc>
                      <a:txBody>
                        <a:bodyPr/>
                        <a:lstStyle/>
                        <a:p>
                          <a:endParaRPr lang="en-US"/>
                        </a:p>
                      </a:txBody>
                      <a:tcPr>
                        <a:blipFill rotWithShape="1">
                          <a:blip r:embed="rId2"/>
                          <a:stretch>
                            <a:fillRect l="-61983" t="-1299" r="-413" b="-863636"/>
                          </a:stretch>
                        </a:blipFill>
                      </a:tcPr>
                    </a:tc>
                  </a:tr>
                  <a:tr h="405232">
                    <a:tc>
                      <a:txBody>
                        <a:bodyPr/>
                        <a:lstStyle/>
                        <a:p>
                          <a:pPr algn="ctr"/>
                          <a:r>
                            <a:rPr lang="en-IN" sz="1400" dirty="0" smtClean="0"/>
                            <a:t>17</a:t>
                          </a:r>
                          <a:endParaRPr lang="en-IN" sz="1400" dirty="0"/>
                        </a:p>
                      </a:txBody>
                      <a:tcPr/>
                    </a:tc>
                    <a:tc>
                      <a:txBody>
                        <a:bodyPr/>
                        <a:lstStyle/>
                        <a:p>
                          <a:pPr algn="ctr"/>
                          <a:r>
                            <a:rPr lang="en-IN" sz="1400" dirty="0" smtClean="0"/>
                            <a:t>140</a:t>
                          </a:r>
                          <a:endParaRPr lang="en-IN" sz="1400" dirty="0"/>
                        </a:p>
                      </a:txBody>
                      <a:tcPr/>
                    </a:tc>
                  </a:tr>
                  <a:tr h="405232">
                    <a:tc>
                      <a:txBody>
                        <a:bodyPr/>
                        <a:lstStyle/>
                        <a:p>
                          <a:pPr algn="ctr"/>
                          <a:r>
                            <a:rPr lang="en-IN" sz="1400" dirty="0" smtClean="0"/>
                            <a:t>21</a:t>
                          </a:r>
                          <a:endParaRPr lang="en-IN" sz="1400" dirty="0"/>
                        </a:p>
                      </a:txBody>
                      <a:tcPr/>
                    </a:tc>
                    <a:tc>
                      <a:txBody>
                        <a:bodyPr/>
                        <a:lstStyle/>
                        <a:p>
                          <a:pPr algn="ctr"/>
                          <a:r>
                            <a:rPr lang="en-IN" sz="1400" dirty="0" smtClean="0"/>
                            <a:t>189</a:t>
                          </a:r>
                          <a:endParaRPr lang="en-IN" sz="1400" dirty="0"/>
                        </a:p>
                      </a:txBody>
                      <a:tcPr/>
                    </a:tc>
                  </a:tr>
                  <a:tr h="405232">
                    <a:tc>
                      <a:txBody>
                        <a:bodyPr/>
                        <a:lstStyle/>
                        <a:p>
                          <a:pPr algn="ctr"/>
                          <a:r>
                            <a:rPr lang="en-IN" sz="1400" dirty="0" smtClean="0"/>
                            <a:t>24</a:t>
                          </a:r>
                          <a:endParaRPr lang="en-IN" sz="1400" dirty="0"/>
                        </a:p>
                      </a:txBody>
                      <a:tcPr/>
                    </a:tc>
                    <a:tc>
                      <a:txBody>
                        <a:bodyPr/>
                        <a:lstStyle/>
                        <a:p>
                          <a:pPr algn="ctr"/>
                          <a:r>
                            <a:rPr lang="en-IN" sz="1400" dirty="0" smtClean="0"/>
                            <a:t>210</a:t>
                          </a:r>
                          <a:endParaRPr lang="en-IN" sz="1400" dirty="0"/>
                        </a:p>
                      </a:txBody>
                      <a:tcPr/>
                    </a:tc>
                  </a:tr>
                  <a:tr h="405232">
                    <a:tc>
                      <a:txBody>
                        <a:bodyPr/>
                        <a:lstStyle/>
                        <a:p>
                          <a:pPr algn="ctr"/>
                          <a:r>
                            <a:rPr lang="en-IN" sz="1400" dirty="0" smtClean="0"/>
                            <a:t>28</a:t>
                          </a:r>
                          <a:endParaRPr lang="en-IN" sz="1400" dirty="0"/>
                        </a:p>
                      </a:txBody>
                      <a:tcPr/>
                    </a:tc>
                    <a:tc>
                      <a:txBody>
                        <a:bodyPr/>
                        <a:lstStyle/>
                        <a:p>
                          <a:pPr algn="ctr"/>
                          <a:r>
                            <a:rPr lang="en-IN" sz="1400" dirty="0" smtClean="0"/>
                            <a:t>240</a:t>
                          </a:r>
                          <a:endParaRPr lang="en-IN" sz="1400" dirty="0"/>
                        </a:p>
                      </a:txBody>
                      <a:tcPr/>
                    </a:tc>
                  </a:tr>
                  <a:tr h="405232">
                    <a:tc>
                      <a:txBody>
                        <a:bodyPr/>
                        <a:lstStyle/>
                        <a:p>
                          <a:pPr algn="ctr"/>
                          <a:r>
                            <a:rPr lang="en-IN" sz="1400" dirty="0" smtClean="0"/>
                            <a:t>14</a:t>
                          </a:r>
                          <a:endParaRPr lang="en-IN" sz="1400" dirty="0"/>
                        </a:p>
                      </a:txBody>
                      <a:tcPr/>
                    </a:tc>
                    <a:tc>
                      <a:txBody>
                        <a:bodyPr/>
                        <a:lstStyle/>
                        <a:p>
                          <a:pPr algn="ctr"/>
                          <a:r>
                            <a:rPr lang="en-IN" sz="1400" dirty="0" smtClean="0"/>
                            <a:t>130</a:t>
                          </a:r>
                          <a:endParaRPr lang="en-IN" sz="1400" dirty="0"/>
                        </a:p>
                      </a:txBody>
                      <a:tcPr/>
                    </a:tc>
                  </a:tr>
                  <a:tr h="405232">
                    <a:tc>
                      <a:txBody>
                        <a:bodyPr/>
                        <a:lstStyle/>
                        <a:p>
                          <a:pPr algn="ctr"/>
                          <a:r>
                            <a:rPr lang="en-IN" sz="1400" dirty="0" smtClean="0"/>
                            <a:t>16</a:t>
                          </a:r>
                          <a:endParaRPr lang="en-IN" sz="1400" dirty="0"/>
                        </a:p>
                      </a:txBody>
                      <a:tcPr/>
                    </a:tc>
                    <a:tc>
                      <a:txBody>
                        <a:bodyPr/>
                        <a:lstStyle/>
                        <a:p>
                          <a:pPr algn="ctr"/>
                          <a:r>
                            <a:rPr lang="en-IN" sz="1400" dirty="0" smtClean="0"/>
                            <a:t>100</a:t>
                          </a:r>
                          <a:endParaRPr lang="en-IN" sz="1400" dirty="0"/>
                        </a:p>
                      </a:txBody>
                      <a:tcPr/>
                    </a:tc>
                  </a:tr>
                  <a:tr h="405232">
                    <a:tc>
                      <a:txBody>
                        <a:bodyPr/>
                        <a:lstStyle/>
                        <a:p>
                          <a:pPr algn="ctr"/>
                          <a:r>
                            <a:rPr lang="en-IN" sz="1400" dirty="0" smtClean="0"/>
                            <a:t>19</a:t>
                          </a:r>
                          <a:endParaRPr lang="en-IN" sz="1400" dirty="0"/>
                        </a:p>
                      </a:txBody>
                      <a:tcPr/>
                    </a:tc>
                    <a:tc>
                      <a:txBody>
                        <a:bodyPr/>
                        <a:lstStyle/>
                        <a:p>
                          <a:pPr algn="ctr"/>
                          <a:r>
                            <a:rPr lang="en-IN" sz="1400" dirty="0" smtClean="0"/>
                            <a:t>135</a:t>
                          </a:r>
                          <a:endParaRPr lang="en-IN" sz="1400" dirty="0"/>
                        </a:p>
                      </a:txBody>
                      <a:tcPr/>
                    </a:tc>
                  </a:tr>
                  <a:tr h="405232">
                    <a:tc>
                      <a:txBody>
                        <a:bodyPr/>
                        <a:lstStyle/>
                        <a:p>
                          <a:pPr algn="ctr"/>
                          <a:r>
                            <a:rPr lang="en-IN" sz="1400" dirty="0" smtClean="0"/>
                            <a:t>22</a:t>
                          </a:r>
                          <a:endParaRPr lang="en-IN" sz="1400" dirty="0"/>
                        </a:p>
                      </a:txBody>
                      <a:tcPr/>
                    </a:tc>
                    <a:tc>
                      <a:txBody>
                        <a:bodyPr/>
                        <a:lstStyle/>
                        <a:p>
                          <a:pPr algn="ctr"/>
                          <a:r>
                            <a:rPr lang="en-IN" sz="1400" dirty="0" smtClean="0"/>
                            <a:t>166</a:t>
                          </a:r>
                          <a:endParaRPr lang="en-IN" sz="1400" dirty="0"/>
                        </a:p>
                      </a:txBody>
                      <a:tcPr/>
                    </a:tc>
                  </a:tr>
                  <a:tr h="405232">
                    <a:tc>
                      <a:txBody>
                        <a:bodyPr/>
                        <a:lstStyle/>
                        <a:p>
                          <a:pPr algn="ctr"/>
                          <a:r>
                            <a:rPr lang="en-IN" sz="1400" dirty="0" smtClean="0"/>
                            <a:t>15</a:t>
                          </a:r>
                          <a:endParaRPr lang="en-IN" sz="1400" dirty="0"/>
                        </a:p>
                      </a:txBody>
                      <a:tcPr/>
                    </a:tc>
                    <a:tc>
                      <a:txBody>
                        <a:bodyPr/>
                        <a:lstStyle/>
                        <a:p>
                          <a:pPr algn="ctr"/>
                          <a:r>
                            <a:rPr lang="en-IN" sz="1400" dirty="0" smtClean="0"/>
                            <a:t>130</a:t>
                          </a:r>
                          <a:endParaRPr lang="en-IN" sz="1400" dirty="0"/>
                        </a:p>
                      </a:txBody>
                      <a:tcPr/>
                    </a:tc>
                  </a:tr>
                  <a:tr h="405232">
                    <a:tc>
                      <a:txBody>
                        <a:bodyPr/>
                        <a:lstStyle/>
                        <a:p>
                          <a:pPr algn="ctr"/>
                          <a:r>
                            <a:rPr lang="en-IN" sz="1400" dirty="0" smtClean="0"/>
                            <a:t>18</a:t>
                          </a:r>
                          <a:endParaRPr lang="en-IN" sz="1400" dirty="0"/>
                        </a:p>
                      </a:txBody>
                      <a:tcPr/>
                    </a:tc>
                    <a:tc>
                      <a:txBody>
                        <a:bodyPr/>
                        <a:lstStyle/>
                        <a:p>
                          <a:pPr algn="ctr"/>
                          <a:r>
                            <a:rPr lang="en-IN" sz="1400" dirty="0" smtClean="0"/>
                            <a:t>170</a:t>
                          </a:r>
                          <a:endParaRPr lang="en-IN" sz="1400" dirty="0"/>
                        </a:p>
                      </a:txBody>
                      <a:tcPr/>
                    </a:tc>
                  </a:tr>
                </a:tbl>
              </a:graphicData>
            </a:graphic>
          </p:graphicFrame>
        </mc:Fallback>
      </mc:AlternateContent>
    </p:spTree>
    <p:extLst>
      <p:ext uri="{BB962C8B-B14F-4D97-AF65-F5344CB8AC3E}">
        <p14:creationId xmlns:p14="http://schemas.microsoft.com/office/powerpoint/2010/main" val="2190694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06844"/>
            <a:ext cx="9720072" cy="1499616"/>
          </a:xfrm>
        </p:spPr>
        <p:txBody>
          <a:bodyPr/>
          <a:lstStyle/>
          <a:p>
            <a:r>
              <a:rPr lang="en-IN" dirty="0"/>
              <a:t>Solution:</a:t>
            </a:r>
            <a:br>
              <a:rPr lang="en-IN" dirty="0"/>
            </a:br>
            <a:endParaRPr lang="en-IN" dirty="0"/>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1239702063"/>
                  </p:ext>
                </p:extLst>
              </p:nvPr>
            </p:nvGraphicFramePr>
            <p:xfrm>
              <a:off x="1276185" y="993228"/>
              <a:ext cx="9445299" cy="524193"/>
            </p:xfrm>
            <a:graphic>
              <a:graphicData uri="http://schemas.openxmlformats.org/drawingml/2006/table">
                <a:tbl>
                  <a:tblPr firstRow="1" bandRow="1">
                    <a:tableStyleId>{5C22544A-7EE6-4342-B048-85BDC9FD1C3A}</a:tableStyleId>
                  </a:tblPr>
                  <a:tblGrid>
                    <a:gridCol w="915065"/>
                    <a:gridCol w="1473270"/>
                    <a:gridCol w="1302548"/>
                    <a:gridCol w="1277007"/>
                    <a:gridCol w="2207172"/>
                    <a:gridCol w="2270237"/>
                  </a:tblGrid>
                  <a:tr h="466840">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𝑩𝑴𝑰</m:t>
                                </m:r>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𝑪𝒉𝒐𝒍𝒆𝒔𝒕𝒆𝒓𝒐𝒍</m:t>
                                </m:r>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i="1" smtClean="0">
                                        <a:latin typeface="Cambria Math"/>
                                      </a:rPr>
                                    </m:ctrlPr>
                                  </m:sSubPr>
                                  <m:e>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i="1" smtClean="0">
                                        <a:latin typeface="Cambria Math"/>
                                      </a:rPr>
                                    </m:ctrlPr>
                                  </m:sSubPr>
                                  <m:e>
                                    <m:r>
                                      <a:rPr lang="en-IN" sz="1400" b="1" i="1" smtClean="0">
                                        <a:latin typeface="Cambria Math"/>
                                      </a:rPr>
                                      <m:t>𝒀</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𝒀</m:t>
                                    </m:r>
                                  </m:e>
                                </m:acc>
                              </m:oMath>
                            </m:oMathPara>
                          </a14:m>
                          <a:endParaRPr lang="en-IN"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b="1" i="1" smtClean="0">
                                    <a:latin typeface="Cambria Math"/>
                                  </a:rPr>
                                  <m:t>(</m:t>
                                </m:r>
                                <m:sSub>
                                  <m:sSubPr>
                                    <m:ctrlPr>
                                      <a:rPr lang="en-IN" sz="1400" i="1" smtClean="0">
                                        <a:latin typeface="Cambria Math"/>
                                      </a:rPr>
                                    </m:ctrlPr>
                                  </m:sSubPr>
                                  <m:e>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r>
                                  <a:rPr lang="en-IN" sz="1400" b="1" i="1" smtClean="0">
                                    <a:latin typeface="Cambria Math"/>
                                  </a:rPr>
                                  <m:t>) </m:t>
                                </m:r>
                                <m:r>
                                  <a:rPr lang="en-IN" sz="1400" b="1" i="1" smtClean="0">
                                    <a:latin typeface="Cambria Math"/>
                                    <a:ea typeface="Cambria Math"/>
                                  </a:rPr>
                                  <m:t>×</m:t>
                                </m:r>
                                <m:sSub>
                                  <m:sSubPr>
                                    <m:ctrlPr>
                                      <a:rPr lang="en-IN" sz="1400" b="1" i="1" smtClean="0">
                                        <a:latin typeface="Cambria Math"/>
                                        <a:ea typeface="Cambria Math"/>
                                      </a:rPr>
                                    </m:ctrlPr>
                                  </m:sSubPr>
                                  <m:e>
                                    <m:r>
                                      <a:rPr lang="en-IN" sz="1400" b="1" i="1" smtClean="0">
                                        <a:latin typeface="Cambria Math"/>
                                        <a:ea typeface="Cambria Math"/>
                                      </a:rPr>
                                      <m:t>(</m:t>
                                    </m:r>
                                    <m:r>
                                      <a:rPr lang="en-IN" sz="1400" b="1" i="1" smtClean="0">
                                        <a:latin typeface="Cambria Math"/>
                                        <a:ea typeface="Cambria Math"/>
                                      </a:rPr>
                                      <m:t>𝒀</m:t>
                                    </m:r>
                                  </m:e>
                                  <m:sub>
                                    <m:r>
                                      <a:rPr lang="en-IN" sz="1400" b="1" i="1" smtClean="0">
                                        <a:latin typeface="Cambria Math"/>
                                        <a:ea typeface="Cambria Math"/>
                                      </a:rPr>
                                      <m:t>𝒊</m:t>
                                    </m:r>
                                  </m:sub>
                                </m:sSub>
                                <m:r>
                                  <a:rPr lang="en-IN" sz="1400" b="1" i="1" smtClean="0">
                                    <a:latin typeface="Cambria Math"/>
                                    <a:ea typeface="Cambria Math"/>
                                  </a:rPr>
                                  <m:t>−</m:t>
                                </m:r>
                                <m:acc>
                                  <m:accPr>
                                    <m:chr m:val="̅"/>
                                    <m:ctrlPr>
                                      <a:rPr lang="en-IN" sz="1400" b="1" i="1" smtClean="0">
                                        <a:latin typeface="Cambria Math"/>
                                        <a:ea typeface="Cambria Math"/>
                                      </a:rPr>
                                    </m:ctrlPr>
                                  </m:accPr>
                                  <m:e>
                                    <m:r>
                                      <a:rPr lang="en-IN" sz="1400" b="1" i="1" smtClean="0">
                                        <a:latin typeface="Cambria Math"/>
                                        <a:ea typeface="Cambria Math"/>
                                      </a:rPr>
                                      <m:t>𝒀</m:t>
                                    </m:r>
                                    <m:r>
                                      <a:rPr lang="en-IN" sz="1400" b="1" i="1" smtClean="0">
                                        <a:latin typeface="Cambria Math"/>
                                        <a:ea typeface="Cambria Math"/>
                                      </a:rPr>
                                      <m:t>)</m:t>
                                    </m:r>
                                  </m:e>
                                </m:acc>
                              </m:oMath>
                            </m:oMathPara>
                          </a14:m>
                          <a:endParaRPr lang="en-IN" sz="1400" dirty="0"/>
                        </a:p>
                        <a:p>
                          <a:pPr algn="ctr"/>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400" i="1" smtClean="0">
                                        <a:latin typeface="Cambria Math"/>
                                      </a:rPr>
                                    </m:ctrlPr>
                                  </m:sSupPr>
                                  <m:e>
                                    <m:sSub>
                                      <m:sSubPr>
                                        <m:ctrlPr>
                                          <a:rPr lang="en-IN" sz="1400" i="1" smtClean="0">
                                            <a:latin typeface="Cambria Math"/>
                                          </a:rPr>
                                        </m:ctrlPr>
                                      </m:sSubPr>
                                      <m:e>
                                        <m:r>
                                          <a:rPr lang="en-IN" sz="1400" b="1" i="1" smtClean="0">
                                            <a:latin typeface="Cambria Math"/>
                                          </a:rPr>
                                          <m:t>(</m:t>
                                        </m:r>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r>
                                      <a:rPr lang="en-IN" sz="1400" b="1" i="1" smtClean="0">
                                        <a:latin typeface="Cambria Math"/>
                                      </a:rPr>
                                      <m:t>)</m:t>
                                    </m:r>
                                  </m:e>
                                  <m:sup>
                                    <m:r>
                                      <a:rPr lang="en-IN" sz="1400" b="1" i="1" smtClean="0">
                                        <a:latin typeface="Cambria Math"/>
                                      </a:rPr>
                                      <m:t>𝟐</m:t>
                                    </m:r>
                                  </m:sup>
                                </m:sSup>
                              </m:oMath>
                            </m:oMathPara>
                          </a14:m>
                          <a:endParaRPr lang="en-IN" sz="1400" dirty="0"/>
                        </a:p>
                      </a:txBody>
                      <a:tcPr/>
                    </a:tc>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1239702063"/>
                  </p:ext>
                </p:extLst>
              </p:nvPr>
            </p:nvGraphicFramePr>
            <p:xfrm>
              <a:off x="1276185" y="993228"/>
              <a:ext cx="9445299" cy="524193"/>
            </p:xfrm>
            <a:graphic>
              <a:graphicData uri="http://schemas.openxmlformats.org/drawingml/2006/table">
                <a:tbl>
                  <a:tblPr firstRow="1" bandRow="1">
                    <a:tableStyleId>{5C22544A-7EE6-4342-B048-85BDC9FD1C3A}</a:tableStyleId>
                  </a:tblPr>
                  <a:tblGrid>
                    <a:gridCol w="915065"/>
                    <a:gridCol w="1473270"/>
                    <a:gridCol w="1302548"/>
                    <a:gridCol w="1277007"/>
                    <a:gridCol w="2207172"/>
                    <a:gridCol w="2270237"/>
                  </a:tblGrid>
                  <a:tr h="524193">
                    <a:tc>
                      <a:txBody>
                        <a:bodyPr/>
                        <a:lstStyle/>
                        <a:p>
                          <a:endParaRPr lang="en-US"/>
                        </a:p>
                      </a:txBody>
                      <a:tcPr>
                        <a:blipFill rotWithShape="1">
                          <a:blip r:embed="rId2"/>
                          <a:stretch>
                            <a:fillRect t="-1163" r="-933333"/>
                          </a:stretch>
                        </a:blipFill>
                      </a:tcPr>
                    </a:tc>
                    <a:tc>
                      <a:txBody>
                        <a:bodyPr/>
                        <a:lstStyle/>
                        <a:p>
                          <a:endParaRPr lang="en-US"/>
                        </a:p>
                      </a:txBody>
                      <a:tcPr>
                        <a:blipFill rotWithShape="1">
                          <a:blip r:embed="rId2"/>
                          <a:stretch>
                            <a:fillRect l="-61983" t="-1163" r="-478512"/>
                          </a:stretch>
                        </a:blipFill>
                      </a:tcPr>
                    </a:tc>
                    <a:tc>
                      <a:txBody>
                        <a:bodyPr/>
                        <a:lstStyle/>
                        <a:p>
                          <a:endParaRPr lang="en-US"/>
                        </a:p>
                      </a:txBody>
                      <a:tcPr>
                        <a:blipFill rotWithShape="1">
                          <a:blip r:embed="rId2"/>
                          <a:stretch>
                            <a:fillRect l="-183178" t="-1163" r="-441121"/>
                          </a:stretch>
                        </a:blipFill>
                      </a:tcPr>
                    </a:tc>
                    <a:tc>
                      <a:txBody>
                        <a:bodyPr/>
                        <a:lstStyle/>
                        <a:p>
                          <a:endParaRPr lang="en-US"/>
                        </a:p>
                      </a:txBody>
                      <a:tcPr>
                        <a:blipFill rotWithShape="1">
                          <a:blip r:embed="rId2"/>
                          <a:stretch>
                            <a:fillRect l="-289952" t="-1163" r="-351675"/>
                          </a:stretch>
                        </a:blipFill>
                      </a:tcPr>
                    </a:tc>
                    <a:tc>
                      <a:txBody>
                        <a:bodyPr/>
                        <a:lstStyle/>
                        <a:p>
                          <a:endParaRPr lang="en-US"/>
                        </a:p>
                      </a:txBody>
                      <a:tcPr>
                        <a:blipFill rotWithShape="1">
                          <a:blip r:embed="rId2"/>
                          <a:stretch>
                            <a:fillRect l="-225138" t="-1163" r="-103039"/>
                          </a:stretch>
                        </a:blipFill>
                      </a:tcPr>
                    </a:tc>
                    <a:tc>
                      <a:txBody>
                        <a:bodyPr/>
                        <a:lstStyle/>
                        <a:p>
                          <a:endParaRPr lang="en-US"/>
                        </a:p>
                      </a:txBody>
                      <a:tcPr>
                        <a:blipFill rotWithShape="1">
                          <a:blip r:embed="rId2"/>
                          <a:stretch>
                            <a:fillRect l="-315550" t="-1163"/>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244454787"/>
                  </p:ext>
                </p:extLst>
              </p:nvPr>
            </p:nvGraphicFramePr>
            <p:xfrm>
              <a:off x="1306786" y="1760186"/>
              <a:ext cx="9445299" cy="4981745"/>
            </p:xfrm>
            <a:graphic>
              <a:graphicData uri="http://schemas.openxmlformats.org/drawingml/2006/table">
                <a:tbl>
                  <a:tblPr firstRow="1" bandRow="1">
                    <a:tableStyleId>{5C22544A-7EE6-4342-B048-85BDC9FD1C3A}</a:tableStyleId>
                  </a:tblPr>
                  <a:tblGrid>
                    <a:gridCol w="915065"/>
                    <a:gridCol w="1473270"/>
                    <a:gridCol w="1302548"/>
                    <a:gridCol w="1277007"/>
                    <a:gridCol w="2207172"/>
                    <a:gridCol w="2270237"/>
                  </a:tblGrid>
                  <a:tr h="466840">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𝑩𝑴𝑰</m:t>
                                </m:r>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r>
                                  <a:rPr lang="en-IN" sz="1400" b="1" i="1" smtClean="0">
                                    <a:latin typeface="Cambria Math"/>
                                  </a:rPr>
                                  <m:t>𝑪𝒉𝒐𝒍𝒆𝒔𝒕𝒆𝒓𝒐𝒍</m:t>
                                </m:r>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i="1" smtClean="0">
                                        <a:latin typeface="Cambria Math"/>
                                      </a:rPr>
                                    </m:ctrlPr>
                                  </m:sSubPr>
                                  <m:e>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oMath>
                            </m:oMathPara>
                          </a14:m>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i="1" smtClean="0">
                                        <a:latin typeface="Cambria Math"/>
                                      </a:rPr>
                                    </m:ctrlPr>
                                  </m:sSubPr>
                                  <m:e>
                                    <m:r>
                                      <a:rPr lang="en-IN" sz="1400" b="1" i="1" smtClean="0">
                                        <a:latin typeface="Cambria Math"/>
                                      </a:rPr>
                                      <m:t>𝒀</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𝒀</m:t>
                                    </m:r>
                                  </m:e>
                                </m:acc>
                              </m:oMath>
                            </m:oMathPara>
                          </a14:m>
                          <a:endParaRPr lang="en-IN"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b="1" i="1" smtClean="0">
                                    <a:latin typeface="Cambria Math"/>
                                  </a:rPr>
                                  <m:t>(</m:t>
                                </m:r>
                                <m:sSub>
                                  <m:sSubPr>
                                    <m:ctrlPr>
                                      <a:rPr lang="en-IN" sz="1400" i="1" smtClean="0">
                                        <a:latin typeface="Cambria Math"/>
                                      </a:rPr>
                                    </m:ctrlPr>
                                  </m:sSubPr>
                                  <m:e>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r>
                                  <a:rPr lang="en-IN" sz="1400" b="1" i="1" smtClean="0">
                                    <a:latin typeface="Cambria Math"/>
                                  </a:rPr>
                                  <m:t>) </m:t>
                                </m:r>
                                <m:r>
                                  <a:rPr lang="en-IN" sz="1400" b="1" i="1" smtClean="0">
                                    <a:latin typeface="Cambria Math"/>
                                    <a:ea typeface="Cambria Math"/>
                                  </a:rPr>
                                  <m:t>×</m:t>
                                </m:r>
                                <m:sSub>
                                  <m:sSubPr>
                                    <m:ctrlPr>
                                      <a:rPr lang="en-IN" sz="1400" b="1" i="1" smtClean="0">
                                        <a:latin typeface="Cambria Math"/>
                                        <a:ea typeface="Cambria Math"/>
                                      </a:rPr>
                                    </m:ctrlPr>
                                  </m:sSubPr>
                                  <m:e>
                                    <m:r>
                                      <a:rPr lang="en-IN" sz="1400" b="1" i="1" smtClean="0">
                                        <a:latin typeface="Cambria Math"/>
                                        <a:ea typeface="Cambria Math"/>
                                      </a:rPr>
                                      <m:t>(</m:t>
                                    </m:r>
                                    <m:r>
                                      <a:rPr lang="en-IN" sz="1400" b="1" i="1" smtClean="0">
                                        <a:latin typeface="Cambria Math"/>
                                        <a:ea typeface="Cambria Math"/>
                                      </a:rPr>
                                      <m:t>𝒀</m:t>
                                    </m:r>
                                  </m:e>
                                  <m:sub>
                                    <m:r>
                                      <a:rPr lang="en-IN" sz="1400" b="1" i="1" smtClean="0">
                                        <a:latin typeface="Cambria Math"/>
                                        <a:ea typeface="Cambria Math"/>
                                      </a:rPr>
                                      <m:t>𝒊</m:t>
                                    </m:r>
                                  </m:sub>
                                </m:sSub>
                                <m:r>
                                  <a:rPr lang="en-IN" sz="1400" b="1" i="1" smtClean="0">
                                    <a:latin typeface="Cambria Math"/>
                                    <a:ea typeface="Cambria Math"/>
                                  </a:rPr>
                                  <m:t>−</m:t>
                                </m:r>
                                <m:acc>
                                  <m:accPr>
                                    <m:chr m:val="̅"/>
                                    <m:ctrlPr>
                                      <a:rPr lang="en-IN" sz="1400" b="1" i="1" smtClean="0">
                                        <a:latin typeface="Cambria Math"/>
                                        <a:ea typeface="Cambria Math"/>
                                      </a:rPr>
                                    </m:ctrlPr>
                                  </m:accPr>
                                  <m:e>
                                    <m:r>
                                      <a:rPr lang="en-IN" sz="1400" b="1" i="1" smtClean="0">
                                        <a:latin typeface="Cambria Math"/>
                                        <a:ea typeface="Cambria Math"/>
                                      </a:rPr>
                                      <m:t>𝒀</m:t>
                                    </m:r>
                                    <m:r>
                                      <a:rPr lang="en-IN" sz="1400" b="1" i="1" smtClean="0">
                                        <a:latin typeface="Cambria Math"/>
                                        <a:ea typeface="Cambria Math"/>
                                      </a:rPr>
                                      <m:t>)</m:t>
                                    </m:r>
                                  </m:e>
                                </m:acc>
                              </m:oMath>
                            </m:oMathPara>
                          </a14:m>
                          <a:endParaRPr lang="en-IN" sz="1400" dirty="0"/>
                        </a:p>
                        <a:p>
                          <a:pPr algn="ctr"/>
                          <a:endParaRPr lang="en-IN"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400" i="1" smtClean="0">
                                        <a:latin typeface="Cambria Math"/>
                                      </a:rPr>
                                    </m:ctrlPr>
                                  </m:sSupPr>
                                  <m:e>
                                    <m:sSub>
                                      <m:sSubPr>
                                        <m:ctrlPr>
                                          <a:rPr lang="en-IN" sz="1400" i="1" smtClean="0">
                                            <a:latin typeface="Cambria Math"/>
                                          </a:rPr>
                                        </m:ctrlPr>
                                      </m:sSubPr>
                                      <m:e>
                                        <m:r>
                                          <a:rPr lang="en-IN" sz="1400" b="1" i="1" smtClean="0">
                                            <a:latin typeface="Cambria Math"/>
                                          </a:rPr>
                                          <m:t>(</m:t>
                                        </m:r>
                                        <m:r>
                                          <a:rPr lang="en-IN" sz="1400" b="1" i="1" smtClean="0">
                                            <a:latin typeface="Cambria Math"/>
                                          </a:rPr>
                                          <m:t>𝑿</m:t>
                                        </m:r>
                                      </m:e>
                                      <m:sub>
                                        <m:r>
                                          <a:rPr lang="en-IN" sz="1400" b="1" i="1" smtClean="0">
                                            <a:latin typeface="Cambria Math"/>
                                          </a:rPr>
                                          <m:t>𝒊</m:t>
                                        </m:r>
                                      </m:sub>
                                    </m:sSub>
                                    <m:r>
                                      <a:rPr lang="en-IN" sz="1400" b="1" i="1" smtClean="0">
                                        <a:latin typeface="Cambria Math"/>
                                      </a:rPr>
                                      <m:t>−</m:t>
                                    </m:r>
                                    <m:acc>
                                      <m:accPr>
                                        <m:chr m:val="̅"/>
                                        <m:ctrlPr>
                                          <a:rPr lang="en-IN" sz="1400" b="1" i="1" smtClean="0">
                                            <a:latin typeface="Cambria Math"/>
                                          </a:rPr>
                                        </m:ctrlPr>
                                      </m:accPr>
                                      <m:e>
                                        <m:r>
                                          <a:rPr lang="en-IN" sz="1400" b="1" i="1" smtClean="0">
                                            <a:latin typeface="Cambria Math"/>
                                          </a:rPr>
                                          <m:t>𝑿</m:t>
                                        </m:r>
                                      </m:e>
                                    </m:acc>
                                    <m:r>
                                      <a:rPr lang="en-IN" sz="1400" b="1" i="1" smtClean="0">
                                        <a:latin typeface="Cambria Math"/>
                                      </a:rPr>
                                      <m:t>)</m:t>
                                    </m:r>
                                  </m:e>
                                  <m:sup>
                                    <m:r>
                                      <a:rPr lang="en-IN" sz="1400" b="1" i="1" smtClean="0">
                                        <a:latin typeface="Cambria Math"/>
                                      </a:rPr>
                                      <m:t>𝟐</m:t>
                                    </m:r>
                                  </m:sup>
                                </m:sSup>
                              </m:oMath>
                            </m:oMathPara>
                          </a14:m>
                          <a:endParaRPr lang="en-IN" sz="1400" dirty="0"/>
                        </a:p>
                      </a:txBody>
                      <a:tcPr/>
                    </a:tc>
                  </a:tr>
                  <a:tr h="405232">
                    <a:tc>
                      <a:txBody>
                        <a:bodyPr/>
                        <a:lstStyle/>
                        <a:p>
                          <a:pPr algn="ctr"/>
                          <a:r>
                            <a:rPr lang="en-IN" sz="1400" dirty="0" smtClean="0"/>
                            <a:t>17</a:t>
                          </a:r>
                          <a:endParaRPr lang="en-IN" sz="1400" dirty="0"/>
                        </a:p>
                      </a:txBody>
                      <a:tcPr/>
                    </a:tc>
                    <a:tc>
                      <a:txBody>
                        <a:bodyPr/>
                        <a:lstStyle/>
                        <a:p>
                          <a:pPr algn="ctr"/>
                          <a:r>
                            <a:rPr lang="en-IN" sz="1400" dirty="0" smtClean="0"/>
                            <a:t>140</a:t>
                          </a:r>
                          <a:endParaRPr lang="en-IN" sz="1400" dirty="0"/>
                        </a:p>
                      </a:txBody>
                      <a:tcPr/>
                    </a:tc>
                    <a:tc>
                      <a:txBody>
                        <a:bodyPr/>
                        <a:lstStyle/>
                        <a:p>
                          <a:pPr algn="ctr"/>
                          <a:r>
                            <a:rPr lang="en-IN" sz="1400" dirty="0" smtClean="0"/>
                            <a:t>-2.4</a:t>
                          </a:r>
                          <a:endParaRPr lang="en-IN" sz="1400" dirty="0"/>
                        </a:p>
                      </a:txBody>
                      <a:tcPr/>
                    </a:tc>
                    <a:tc>
                      <a:txBody>
                        <a:bodyPr/>
                        <a:lstStyle/>
                        <a:p>
                          <a:pPr algn="ctr"/>
                          <a:r>
                            <a:rPr lang="en-IN" sz="1400" dirty="0" smtClean="0"/>
                            <a:t>-21</a:t>
                          </a:r>
                          <a:endParaRPr lang="en-IN" sz="1400" dirty="0"/>
                        </a:p>
                      </a:txBody>
                      <a:tcPr/>
                    </a:tc>
                    <a:tc>
                      <a:txBody>
                        <a:bodyPr/>
                        <a:lstStyle/>
                        <a:p>
                          <a:pPr algn="ctr"/>
                          <a:r>
                            <a:rPr lang="en-IN" sz="1400" dirty="0" smtClean="0"/>
                            <a:t>50.4</a:t>
                          </a:r>
                          <a:endParaRPr lang="en-IN" sz="1400" dirty="0"/>
                        </a:p>
                      </a:txBody>
                      <a:tcPr/>
                    </a:tc>
                    <a:tc>
                      <a:txBody>
                        <a:bodyPr/>
                        <a:lstStyle/>
                        <a:p>
                          <a:pPr algn="ctr"/>
                          <a:r>
                            <a:rPr lang="en-IN" sz="1400" dirty="0" smtClean="0"/>
                            <a:t>5.76</a:t>
                          </a:r>
                          <a:endParaRPr lang="en-IN" sz="1400" dirty="0"/>
                        </a:p>
                      </a:txBody>
                      <a:tcPr/>
                    </a:tc>
                  </a:tr>
                  <a:tr h="405232">
                    <a:tc>
                      <a:txBody>
                        <a:bodyPr/>
                        <a:lstStyle/>
                        <a:p>
                          <a:pPr algn="ctr"/>
                          <a:r>
                            <a:rPr lang="en-IN" sz="1400" dirty="0" smtClean="0"/>
                            <a:t>21</a:t>
                          </a:r>
                          <a:endParaRPr lang="en-IN" sz="1400" dirty="0"/>
                        </a:p>
                      </a:txBody>
                      <a:tcPr/>
                    </a:tc>
                    <a:tc>
                      <a:txBody>
                        <a:bodyPr/>
                        <a:lstStyle/>
                        <a:p>
                          <a:pPr algn="ctr"/>
                          <a:r>
                            <a:rPr lang="en-IN" sz="1400" dirty="0" smtClean="0"/>
                            <a:t>189</a:t>
                          </a:r>
                          <a:endParaRPr lang="en-IN" sz="1400" dirty="0"/>
                        </a:p>
                      </a:txBody>
                      <a:tcPr/>
                    </a:tc>
                    <a:tc>
                      <a:txBody>
                        <a:bodyPr/>
                        <a:lstStyle/>
                        <a:p>
                          <a:pPr algn="ctr"/>
                          <a:r>
                            <a:rPr lang="en-IN" sz="1400" dirty="0" smtClean="0"/>
                            <a:t>1.6</a:t>
                          </a:r>
                          <a:endParaRPr lang="en-IN" sz="1400" dirty="0"/>
                        </a:p>
                      </a:txBody>
                      <a:tcPr/>
                    </a:tc>
                    <a:tc>
                      <a:txBody>
                        <a:bodyPr/>
                        <a:lstStyle/>
                        <a:p>
                          <a:pPr algn="ctr"/>
                          <a:r>
                            <a:rPr lang="en-IN" sz="1400" dirty="0" smtClean="0"/>
                            <a:t>28</a:t>
                          </a:r>
                          <a:endParaRPr lang="en-IN" sz="1400" dirty="0"/>
                        </a:p>
                      </a:txBody>
                      <a:tcPr/>
                    </a:tc>
                    <a:tc>
                      <a:txBody>
                        <a:bodyPr/>
                        <a:lstStyle/>
                        <a:p>
                          <a:pPr algn="ctr"/>
                          <a:r>
                            <a:rPr lang="en-IN" sz="1400" dirty="0" smtClean="0"/>
                            <a:t>44.8</a:t>
                          </a:r>
                          <a:endParaRPr lang="en-IN" sz="1400" dirty="0"/>
                        </a:p>
                      </a:txBody>
                      <a:tcPr/>
                    </a:tc>
                    <a:tc>
                      <a:txBody>
                        <a:bodyPr/>
                        <a:lstStyle/>
                        <a:p>
                          <a:pPr algn="ctr"/>
                          <a:r>
                            <a:rPr lang="en-IN" sz="1400" dirty="0" smtClean="0"/>
                            <a:t>2.56</a:t>
                          </a:r>
                          <a:endParaRPr lang="en-IN" sz="1400" dirty="0"/>
                        </a:p>
                      </a:txBody>
                      <a:tcPr/>
                    </a:tc>
                  </a:tr>
                  <a:tr h="405232">
                    <a:tc>
                      <a:txBody>
                        <a:bodyPr/>
                        <a:lstStyle/>
                        <a:p>
                          <a:pPr algn="ctr"/>
                          <a:r>
                            <a:rPr lang="en-IN" sz="1400" dirty="0" smtClean="0"/>
                            <a:t>24</a:t>
                          </a:r>
                          <a:endParaRPr lang="en-IN" sz="1400" dirty="0"/>
                        </a:p>
                      </a:txBody>
                      <a:tcPr/>
                    </a:tc>
                    <a:tc>
                      <a:txBody>
                        <a:bodyPr/>
                        <a:lstStyle/>
                        <a:p>
                          <a:pPr algn="ctr"/>
                          <a:r>
                            <a:rPr lang="en-IN" sz="1400" dirty="0" smtClean="0"/>
                            <a:t>210</a:t>
                          </a:r>
                          <a:endParaRPr lang="en-IN" sz="1400" dirty="0"/>
                        </a:p>
                      </a:txBody>
                      <a:tcPr/>
                    </a:tc>
                    <a:tc>
                      <a:txBody>
                        <a:bodyPr/>
                        <a:lstStyle/>
                        <a:p>
                          <a:pPr algn="ctr"/>
                          <a:r>
                            <a:rPr lang="en-IN" sz="1400" dirty="0" smtClean="0"/>
                            <a:t>4.6</a:t>
                          </a:r>
                          <a:endParaRPr lang="en-IN" sz="1400" dirty="0"/>
                        </a:p>
                      </a:txBody>
                      <a:tcPr/>
                    </a:tc>
                    <a:tc>
                      <a:txBody>
                        <a:bodyPr/>
                        <a:lstStyle/>
                        <a:p>
                          <a:pPr algn="ctr"/>
                          <a:r>
                            <a:rPr lang="en-IN" sz="1400" dirty="0" smtClean="0"/>
                            <a:t>49</a:t>
                          </a:r>
                          <a:endParaRPr lang="en-IN" sz="1400" dirty="0"/>
                        </a:p>
                      </a:txBody>
                      <a:tcPr/>
                    </a:tc>
                    <a:tc>
                      <a:txBody>
                        <a:bodyPr/>
                        <a:lstStyle/>
                        <a:p>
                          <a:pPr algn="ctr"/>
                          <a:r>
                            <a:rPr lang="en-IN" sz="1400" dirty="0" smtClean="0"/>
                            <a:t>225.4</a:t>
                          </a:r>
                          <a:endParaRPr lang="en-IN" sz="1400" dirty="0"/>
                        </a:p>
                      </a:txBody>
                      <a:tcPr/>
                    </a:tc>
                    <a:tc>
                      <a:txBody>
                        <a:bodyPr/>
                        <a:lstStyle/>
                        <a:p>
                          <a:pPr algn="ctr"/>
                          <a:r>
                            <a:rPr lang="en-IN" sz="1400" dirty="0" smtClean="0"/>
                            <a:t>21.16</a:t>
                          </a:r>
                          <a:endParaRPr lang="en-IN" sz="1400" dirty="0"/>
                        </a:p>
                      </a:txBody>
                      <a:tcPr/>
                    </a:tc>
                  </a:tr>
                  <a:tr h="405232">
                    <a:tc>
                      <a:txBody>
                        <a:bodyPr/>
                        <a:lstStyle/>
                        <a:p>
                          <a:pPr algn="ctr"/>
                          <a:r>
                            <a:rPr lang="en-IN" sz="1400" dirty="0" smtClean="0"/>
                            <a:t>28</a:t>
                          </a:r>
                          <a:endParaRPr lang="en-IN" sz="1400" dirty="0"/>
                        </a:p>
                      </a:txBody>
                      <a:tcPr/>
                    </a:tc>
                    <a:tc>
                      <a:txBody>
                        <a:bodyPr/>
                        <a:lstStyle/>
                        <a:p>
                          <a:pPr algn="ctr"/>
                          <a:r>
                            <a:rPr lang="en-IN" sz="1400" dirty="0" smtClean="0"/>
                            <a:t>240</a:t>
                          </a:r>
                          <a:endParaRPr lang="en-IN" sz="1400" dirty="0"/>
                        </a:p>
                      </a:txBody>
                      <a:tcPr/>
                    </a:tc>
                    <a:tc>
                      <a:txBody>
                        <a:bodyPr/>
                        <a:lstStyle/>
                        <a:p>
                          <a:pPr algn="ctr"/>
                          <a:r>
                            <a:rPr lang="en-IN" sz="1400" dirty="0" smtClean="0"/>
                            <a:t>8.6</a:t>
                          </a:r>
                          <a:endParaRPr lang="en-IN" sz="1400" dirty="0"/>
                        </a:p>
                      </a:txBody>
                      <a:tcPr/>
                    </a:tc>
                    <a:tc>
                      <a:txBody>
                        <a:bodyPr/>
                        <a:lstStyle/>
                        <a:p>
                          <a:pPr algn="ctr"/>
                          <a:r>
                            <a:rPr lang="en-IN" sz="1400" dirty="0" smtClean="0"/>
                            <a:t>79</a:t>
                          </a:r>
                          <a:endParaRPr lang="en-IN" sz="1400" dirty="0"/>
                        </a:p>
                      </a:txBody>
                      <a:tcPr/>
                    </a:tc>
                    <a:tc>
                      <a:txBody>
                        <a:bodyPr/>
                        <a:lstStyle/>
                        <a:p>
                          <a:pPr algn="ctr"/>
                          <a:r>
                            <a:rPr lang="en-IN" sz="1400" dirty="0" smtClean="0"/>
                            <a:t>679.4</a:t>
                          </a:r>
                          <a:endParaRPr lang="en-IN" sz="1400" dirty="0"/>
                        </a:p>
                      </a:txBody>
                      <a:tcPr/>
                    </a:tc>
                    <a:tc>
                      <a:txBody>
                        <a:bodyPr/>
                        <a:lstStyle/>
                        <a:p>
                          <a:pPr algn="ctr"/>
                          <a:r>
                            <a:rPr lang="en-IN" sz="1400" dirty="0" smtClean="0"/>
                            <a:t>73.96</a:t>
                          </a:r>
                          <a:endParaRPr lang="en-IN" sz="1400" dirty="0"/>
                        </a:p>
                      </a:txBody>
                      <a:tcPr/>
                    </a:tc>
                  </a:tr>
                  <a:tr h="405232">
                    <a:tc>
                      <a:txBody>
                        <a:bodyPr/>
                        <a:lstStyle/>
                        <a:p>
                          <a:pPr algn="ctr"/>
                          <a:r>
                            <a:rPr lang="en-IN" sz="1400" dirty="0" smtClean="0"/>
                            <a:t>14</a:t>
                          </a:r>
                          <a:endParaRPr lang="en-IN" sz="1400" dirty="0"/>
                        </a:p>
                      </a:txBody>
                      <a:tcPr/>
                    </a:tc>
                    <a:tc>
                      <a:txBody>
                        <a:bodyPr/>
                        <a:lstStyle/>
                        <a:p>
                          <a:pPr algn="ctr"/>
                          <a:r>
                            <a:rPr lang="en-IN" sz="1400" dirty="0" smtClean="0"/>
                            <a:t>130</a:t>
                          </a:r>
                          <a:endParaRPr lang="en-IN" sz="1400" dirty="0"/>
                        </a:p>
                      </a:txBody>
                      <a:tcPr/>
                    </a:tc>
                    <a:tc>
                      <a:txBody>
                        <a:bodyPr/>
                        <a:lstStyle/>
                        <a:p>
                          <a:pPr algn="ctr"/>
                          <a:r>
                            <a:rPr lang="en-IN" sz="1400" dirty="0" smtClean="0"/>
                            <a:t>-5.4</a:t>
                          </a:r>
                          <a:endParaRPr lang="en-IN" sz="1400" dirty="0"/>
                        </a:p>
                      </a:txBody>
                      <a:tcPr/>
                    </a:tc>
                    <a:tc>
                      <a:txBody>
                        <a:bodyPr/>
                        <a:lstStyle/>
                        <a:p>
                          <a:pPr algn="ctr"/>
                          <a:r>
                            <a:rPr lang="en-IN" sz="1400" dirty="0" smtClean="0"/>
                            <a:t>-31</a:t>
                          </a:r>
                          <a:endParaRPr lang="en-IN" sz="1400" dirty="0"/>
                        </a:p>
                      </a:txBody>
                      <a:tcPr/>
                    </a:tc>
                    <a:tc>
                      <a:txBody>
                        <a:bodyPr/>
                        <a:lstStyle/>
                        <a:p>
                          <a:pPr algn="ctr"/>
                          <a:r>
                            <a:rPr lang="en-IN" sz="1400" dirty="0" smtClean="0"/>
                            <a:t>167.4</a:t>
                          </a:r>
                          <a:endParaRPr lang="en-IN" sz="1400" dirty="0"/>
                        </a:p>
                      </a:txBody>
                      <a:tcPr/>
                    </a:tc>
                    <a:tc>
                      <a:txBody>
                        <a:bodyPr/>
                        <a:lstStyle/>
                        <a:p>
                          <a:pPr algn="ctr"/>
                          <a:r>
                            <a:rPr lang="en-IN" sz="1400" dirty="0" smtClean="0"/>
                            <a:t>29.16</a:t>
                          </a:r>
                          <a:endParaRPr lang="en-IN" sz="1400" dirty="0"/>
                        </a:p>
                      </a:txBody>
                      <a:tcPr/>
                    </a:tc>
                  </a:tr>
                  <a:tr h="405232">
                    <a:tc>
                      <a:txBody>
                        <a:bodyPr/>
                        <a:lstStyle/>
                        <a:p>
                          <a:pPr algn="ctr"/>
                          <a:r>
                            <a:rPr lang="en-IN" sz="1400" dirty="0" smtClean="0"/>
                            <a:t>16</a:t>
                          </a:r>
                          <a:endParaRPr lang="en-IN" sz="1400" dirty="0"/>
                        </a:p>
                      </a:txBody>
                      <a:tcPr/>
                    </a:tc>
                    <a:tc>
                      <a:txBody>
                        <a:bodyPr/>
                        <a:lstStyle/>
                        <a:p>
                          <a:pPr algn="ctr"/>
                          <a:r>
                            <a:rPr lang="en-IN" sz="1400" dirty="0" smtClean="0"/>
                            <a:t>100</a:t>
                          </a:r>
                          <a:endParaRPr lang="en-IN" sz="1400" dirty="0"/>
                        </a:p>
                      </a:txBody>
                      <a:tcPr/>
                    </a:tc>
                    <a:tc>
                      <a:txBody>
                        <a:bodyPr/>
                        <a:lstStyle/>
                        <a:p>
                          <a:pPr algn="ctr"/>
                          <a:r>
                            <a:rPr lang="en-IN" sz="1400" dirty="0" smtClean="0"/>
                            <a:t>-3.4</a:t>
                          </a:r>
                          <a:endParaRPr lang="en-IN" sz="1400" dirty="0"/>
                        </a:p>
                      </a:txBody>
                      <a:tcPr/>
                    </a:tc>
                    <a:tc>
                      <a:txBody>
                        <a:bodyPr/>
                        <a:lstStyle/>
                        <a:p>
                          <a:pPr algn="ctr"/>
                          <a:r>
                            <a:rPr lang="en-IN" sz="1400" dirty="0" smtClean="0"/>
                            <a:t>-61</a:t>
                          </a:r>
                          <a:endParaRPr lang="en-IN" sz="1400" dirty="0"/>
                        </a:p>
                      </a:txBody>
                      <a:tcPr/>
                    </a:tc>
                    <a:tc>
                      <a:txBody>
                        <a:bodyPr/>
                        <a:lstStyle/>
                        <a:p>
                          <a:pPr algn="ctr"/>
                          <a:r>
                            <a:rPr lang="en-IN" sz="1400" dirty="0" smtClean="0"/>
                            <a:t>207.4</a:t>
                          </a:r>
                          <a:endParaRPr lang="en-IN" sz="1400" dirty="0"/>
                        </a:p>
                      </a:txBody>
                      <a:tcPr/>
                    </a:tc>
                    <a:tc>
                      <a:txBody>
                        <a:bodyPr/>
                        <a:lstStyle/>
                        <a:p>
                          <a:pPr algn="ctr"/>
                          <a:r>
                            <a:rPr lang="en-IN" sz="1400" dirty="0" smtClean="0"/>
                            <a:t>11.56</a:t>
                          </a:r>
                          <a:endParaRPr lang="en-IN" sz="1400" dirty="0"/>
                        </a:p>
                      </a:txBody>
                      <a:tcPr/>
                    </a:tc>
                  </a:tr>
                  <a:tr h="405232">
                    <a:tc>
                      <a:txBody>
                        <a:bodyPr/>
                        <a:lstStyle/>
                        <a:p>
                          <a:pPr algn="ctr"/>
                          <a:r>
                            <a:rPr lang="en-IN" sz="1400" dirty="0" smtClean="0"/>
                            <a:t>19</a:t>
                          </a:r>
                          <a:endParaRPr lang="en-IN" sz="1400" dirty="0"/>
                        </a:p>
                      </a:txBody>
                      <a:tcPr/>
                    </a:tc>
                    <a:tc>
                      <a:txBody>
                        <a:bodyPr/>
                        <a:lstStyle/>
                        <a:p>
                          <a:pPr algn="ctr"/>
                          <a:r>
                            <a:rPr lang="en-IN" sz="1400" dirty="0" smtClean="0"/>
                            <a:t>135</a:t>
                          </a:r>
                          <a:endParaRPr lang="en-IN" sz="1400" dirty="0"/>
                        </a:p>
                      </a:txBody>
                      <a:tcPr/>
                    </a:tc>
                    <a:tc>
                      <a:txBody>
                        <a:bodyPr/>
                        <a:lstStyle/>
                        <a:p>
                          <a:pPr algn="ctr"/>
                          <a:r>
                            <a:rPr lang="en-IN" sz="1400" dirty="0" smtClean="0"/>
                            <a:t>-0.4</a:t>
                          </a:r>
                          <a:endParaRPr lang="en-IN" sz="1400" dirty="0"/>
                        </a:p>
                      </a:txBody>
                      <a:tcPr/>
                    </a:tc>
                    <a:tc>
                      <a:txBody>
                        <a:bodyPr/>
                        <a:lstStyle/>
                        <a:p>
                          <a:pPr algn="ctr"/>
                          <a:r>
                            <a:rPr lang="en-IN" sz="1400" dirty="0" smtClean="0"/>
                            <a:t>-26</a:t>
                          </a:r>
                          <a:endParaRPr lang="en-IN" sz="1400" dirty="0"/>
                        </a:p>
                      </a:txBody>
                      <a:tcPr/>
                    </a:tc>
                    <a:tc>
                      <a:txBody>
                        <a:bodyPr/>
                        <a:lstStyle/>
                        <a:p>
                          <a:pPr algn="ctr"/>
                          <a:r>
                            <a:rPr lang="en-IN" sz="1400" dirty="0" smtClean="0"/>
                            <a:t>10.4</a:t>
                          </a:r>
                          <a:endParaRPr lang="en-IN" sz="1400" dirty="0"/>
                        </a:p>
                      </a:txBody>
                      <a:tcPr/>
                    </a:tc>
                    <a:tc>
                      <a:txBody>
                        <a:bodyPr/>
                        <a:lstStyle/>
                        <a:p>
                          <a:pPr algn="ctr"/>
                          <a:r>
                            <a:rPr lang="en-IN" sz="1400" dirty="0" smtClean="0"/>
                            <a:t>0.16</a:t>
                          </a:r>
                          <a:endParaRPr lang="en-IN" sz="1400" dirty="0"/>
                        </a:p>
                      </a:txBody>
                      <a:tcPr/>
                    </a:tc>
                  </a:tr>
                  <a:tr h="405232">
                    <a:tc>
                      <a:txBody>
                        <a:bodyPr/>
                        <a:lstStyle/>
                        <a:p>
                          <a:pPr algn="ctr"/>
                          <a:r>
                            <a:rPr lang="en-IN" sz="1400" dirty="0" smtClean="0"/>
                            <a:t>22</a:t>
                          </a:r>
                          <a:endParaRPr lang="en-IN" sz="1400" dirty="0"/>
                        </a:p>
                      </a:txBody>
                      <a:tcPr/>
                    </a:tc>
                    <a:tc>
                      <a:txBody>
                        <a:bodyPr/>
                        <a:lstStyle/>
                        <a:p>
                          <a:pPr algn="ctr"/>
                          <a:r>
                            <a:rPr lang="en-IN" sz="1400" dirty="0" smtClean="0"/>
                            <a:t>166</a:t>
                          </a:r>
                          <a:endParaRPr lang="en-IN" sz="1400" dirty="0"/>
                        </a:p>
                      </a:txBody>
                      <a:tcPr/>
                    </a:tc>
                    <a:tc>
                      <a:txBody>
                        <a:bodyPr/>
                        <a:lstStyle/>
                        <a:p>
                          <a:pPr algn="ctr"/>
                          <a:r>
                            <a:rPr lang="en-IN" sz="1400" dirty="0" smtClean="0"/>
                            <a:t>2.6</a:t>
                          </a:r>
                          <a:endParaRPr lang="en-IN" sz="1400" dirty="0"/>
                        </a:p>
                      </a:txBody>
                      <a:tcPr/>
                    </a:tc>
                    <a:tc>
                      <a:txBody>
                        <a:bodyPr/>
                        <a:lstStyle/>
                        <a:p>
                          <a:pPr algn="ctr"/>
                          <a:r>
                            <a:rPr lang="en-IN" sz="1400" dirty="0" smtClean="0"/>
                            <a:t>5</a:t>
                          </a:r>
                          <a:endParaRPr lang="en-IN" sz="1400" dirty="0"/>
                        </a:p>
                      </a:txBody>
                      <a:tcPr/>
                    </a:tc>
                    <a:tc>
                      <a:txBody>
                        <a:bodyPr/>
                        <a:lstStyle/>
                        <a:p>
                          <a:pPr algn="ctr"/>
                          <a:r>
                            <a:rPr lang="en-IN" sz="1400" dirty="0" smtClean="0"/>
                            <a:t>13</a:t>
                          </a:r>
                          <a:endParaRPr lang="en-IN" sz="1400" dirty="0"/>
                        </a:p>
                      </a:txBody>
                      <a:tcPr/>
                    </a:tc>
                    <a:tc>
                      <a:txBody>
                        <a:bodyPr/>
                        <a:lstStyle/>
                        <a:p>
                          <a:pPr algn="ctr"/>
                          <a:r>
                            <a:rPr lang="en-IN" sz="1400" dirty="0" smtClean="0"/>
                            <a:t>6.76</a:t>
                          </a:r>
                          <a:endParaRPr lang="en-IN" sz="1400" dirty="0"/>
                        </a:p>
                      </a:txBody>
                      <a:tcPr/>
                    </a:tc>
                  </a:tr>
                  <a:tr h="405232">
                    <a:tc>
                      <a:txBody>
                        <a:bodyPr/>
                        <a:lstStyle/>
                        <a:p>
                          <a:pPr algn="ctr"/>
                          <a:r>
                            <a:rPr lang="en-IN" sz="1400" dirty="0" smtClean="0"/>
                            <a:t>15</a:t>
                          </a:r>
                          <a:endParaRPr lang="en-IN" sz="1400" dirty="0"/>
                        </a:p>
                      </a:txBody>
                      <a:tcPr/>
                    </a:tc>
                    <a:tc>
                      <a:txBody>
                        <a:bodyPr/>
                        <a:lstStyle/>
                        <a:p>
                          <a:pPr algn="ctr"/>
                          <a:r>
                            <a:rPr lang="en-IN" sz="1400" dirty="0" smtClean="0"/>
                            <a:t>130</a:t>
                          </a:r>
                          <a:endParaRPr lang="en-IN" sz="1400" dirty="0"/>
                        </a:p>
                      </a:txBody>
                      <a:tcPr/>
                    </a:tc>
                    <a:tc>
                      <a:txBody>
                        <a:bodyPr/>
                        <a:lstStyle/>
                        <a:p>
                          <a:pPr algn="ctr"/>
                          <a:r>
                            <a:rPr lang="en-IN" sz="1400" dirty="0" smtClean="0"/>
                            <a:t>-4.4</a:t>
                          </a:r>
                          <a:endParaRPr lang="en-IN" sz="1400" dirty="0"/>
                        </a:p>
                      </a:txBody>
                      <a:tcPr/>
                    </a:tc>
                    <a:tc>
                      <a:txBody>
                        <a:bodyPr/>
                        <a:lstStyle/>
                        <a:p>
                          <a:pPr algn="ctr"/>
                          <a:r>
                            <a:rPr lang="en-IN" sz="1400" dirty="0" smtClean="0"/>
                            <a:t>-31</a:t>
                          </a:r>
                          <a:endParaRPr lang="en-IN" sz="1400" dirty="0"/>
                        </a:p>
                      </a:txBody>
                      <a:tcPr/>
                    </a:tc>
                    <a:tc>
                      <a:txBody>
                        <a:bodyPr/>
                        <a:lstStyle/>
                        <a:p>
                          <a:pPr algn="ctr"/>
                          <a:r>
                            <a:rPr lang="en-IN" sz="1400" dirty="0" smtClean="0"/>
                            <a:t>136.4</a:t>
                          </a:r>
                          <a:endParaRPr lang="en-IN" sz="1400" dirty="0"/>
                        </a:p>
                      </a:txBody>
                      <a:tcPr/>
                    </a:tc>
                    <a:tc>
                      <a:txBody>
                        <a:bodyPr/>
                        <a:lstStyle/>
                        <a:p>
                          <a:pPr algn="ctr"/>
                          <a:r>
                            <a:rPr lang="en-IN" sz="1400" dirty="0" smtClean="0"/>
                            <a:t>19.36</a:t>
                          </a:r>
                          <a:endParaRPr lang="en-IN" sz="1400" dirty="0"/>
                        </a:p>
                      </a:txBody>
                      <a:tcPr/>
                    </a:tc>
                  </a:tr>
                  <a:tr h="405232">
                    <a:tc>
                      <a:txBody>
                        <a:bodyPr/>
                        <a:lstStyle/>
                        <a:p>
                          <a:pPr algn="ctr"/>
                          <a:r>
                            <a:rPr lang="en-IN" sz="1400" dirty="0" smtClean="0"/>
                            <a:t>18</a:t>
                          </a:r>
                          <a:endParaRPr lang="en-IN" sz="1400" dirty="0"/>
                        </a:p>
                      </a:txBody>
                      <a:tcPr/>
                    </a:tc>
                    <a:tc>
                      <a:txBody>
                        <a:bodyPr/>
                        <a:lstStyle/>
                        <a:p>
                          <a:pPr algn="ctr"/>
                          <a:r>
                            <a:rPr lang="en-IN" sz="1400" dirty="0" smtClean="0"/>
                            <a:t>170</a:t>
                          </a:r>
                          <a:endParaRPr lang="en-IN" sz="1400" dirty="0"/>
                        </a:p>
                      </a:txBody>
                      <a:tcPr/>
                    </a:tc>
                    <a:tc>
                      <a:txBody>
                        <a:bodyPr/>
                        <a:lstStyle/>
                        <a:p>
                          <a:pPr algn="ctr"/>
                          <a:r>
                            <a:rPr lang="en-IN" sz="1400" dirty="0" smtClean="0"/>
                            <a:t>-1.4</a:t>
                          </a:r>
                          <a:endParaRPr lang="en-IN" sz="1400" dirty="0"/>
                        </a:p>
                      </a:txBody>
                      <a:tcPr/>
                    </a:tc>
                    <a:tc>
                      <a:txBody>
                        <a:bodyPr/>
                        <a:lstStyle/>
                        <a:p>
                          <a:pPr algn="ctr"/>
                          <a:r>
                            <a:rPr lang="en-IN" sz="1400" dirty="0" smtClean="0"/>
                            <a:t>9</a:t>
                          </a:r>
                          <a:endParaRPr lang="en-IN" sz="1400" dirty="0"/>
                        </a:p>
                      </a:txBody>
                      <a:tcPr/>
                    </a:tc>
                    <a:tc>
                      <a:txBody>
                        <a:bodyPr/>
                        <a:lstStyle/>
                        <a:p>
                          <a:pPr algn="ctr"/>
                          <a:r>
                            <a:rPr lang="en-IN" sz="1400" dirty="0" smtClean="0"/>
                            <a:t>-12.6</a:t>
                          </a:r>
                          <a:endParaRPr lang="en-IN" sz="1400" dirty="0"/>
                        </a:p>
                      </a:txBody>
                      <a:tcPr/>
                    </a:tc>
                    <a:tc>
                      <a:txBody>
                        <a:bodyPr/>
                        <a:lstStyle/>
                        <a:p>
                          <a:pPr algn="ctr"/>
                          <a:r>
                            <a:rPr lang="en-IN" sz="1400" dirty="0" smtClean="0"/>
                            <a:t>1.96</a:t>
                          </a:r>
                          <a:endParaRPr lang="en-IN" sz="1400" dirty="0"/>
                        </a:p>
                      </a:txBody>
                      <a:tcPr/>
                    </a:tc>
                  </a:tr>
                  <a:tr h="405232">
                    <a:tc>
                      <a:txBody>
                        <a:bodyPr/>
                        <a:lstStyle/>
                        <a:p>
                          <a:pPr algn="ctr"/>
                          <a14:m>
                            <m:oMathPara xmlns:m="http://schemas.openxmlformats.org/officeDocument/2006/math">
                              <m:oMathParaPr>
                                <m:jc m:val="centerGroup"/>
                              </m:oMathParaPr>
                              <m:oMath xmlns:m="http://schemas.openxmlformats.org/officeDocument/2006/math">
                                <m:acc>
                                  <m:accPr>
                                    <m:chr m:val="̅"/>
                                    <m:ctrlPr>
                                      <a:rPr lang="en-IN" sz="1400" i="1" smtClean="0">
                                        <a:latin typeface="Cambria Math"/>
                                      </a:rPr>
                                    </m:ctrlPr>
                                  </m:accPr>
                                  <m:e>
                                    <m:r>
                                      <a:rPr lang="en-IN" sz="1400" b="0" i="1" smtClean="0">
                                        <a:latin typeface="Cambria Math"/>
                                      </a:rPr>
                                      <m:t>𝑋</m:t>
                                    </m:r>
                                    <m:r>
                                      <a:rPr lang="en-IN" sz="1400" b="0" i="1" smtClean="0">
                                        <a:latin typeface="Cambria Math"/>
                                      </a:rPr>
                                      <m:t> </m:t>
                                    </m:r>
                                  </m:e>
                                </m:acc>
                                <m:r>
                                  <a:rPr lang="en-IN" sz="1400" b="0" i="1" smtClean="0">
                                    <a:latin typeface="Cambria Math"/>
                                  </a:rPr>
                                  <m:t>=19.4</m:t>
                                </m:r>
                              </m:oMath>
                            </m:oMathPara>
                          </a14:m>
                          <a:endParaRPr lang="en-IN" sz="1400" dirty="0"/>
                        </a:p>
                      </a:txBody>
                      <a:tcPr/>
                    </a:tc>
                    <a:tc>
                      <a:txBody>
                        <a:bodyPr/>
                        <a:lstStyle/>
                        <a:p>
                          <a:pPr algn="ctr"/>
                          <a14:m>
                            <m:oMath xmlns:m="http://schemas.openxmlformats.org/officeDocument/2006/math">
                              <m:acc>
                                <m:accPr>
                                  <m:chr m:val="̅"/>
                                  <m:ctrlPr>
                                    <a:rPr lang="en-IN" sz="1400" i="1" smtClean="0">
                                      <a:latin typeface="Cambria Math"/>
                                    </a:rPr>
                                  </m:ctrlPr>
                                </m:accPr>
                                <m:e>
                                  <m:r>
                                    <a:rPr lang="en-IN" sz="1400" b="0" i="1" smtClean="0">
                                      <a:latin typeface="Cambria Math"/>
                                    </a:rPr>
                                    <m:t>𝑌</m:t>
                                  </m:r>
                                </m:e>
                              </m:acc>
                            </m:oMath>
                          </a14:m>
                          <a:r>
                            <a:rPr lang="en-IN" sz="1400" dirty="0" smtClean="0"/>
                            <a:t> =161</a:t>
                          </a:r>
                          <a:endParaRPr lang="en-IN" sz="1400" dirty="0"/>
                        </a:p>
                      </a:txBody>
                      <a:tcPr/>
                    </a:tc>
                    <a:tc>
                      <a:txBody>
                        <a:bodyPr/>
                        <a:lstStyle/>
                        <a:p>
                          <a:pPr algn="ctr"/>
                          <a:endParaRPr lang="en-IN" sz="1400" dirty="0"/>
                        </a:p>
                      </a:txBody>
                      <a:tcPr/>
                    </a:tc>
                    <a:tc>
                      <a:txBody>
                        <a:bodyPr/>
                        <a:lstStyle/>
                        <a:p>
                          <a:pPr algn="ctr"/>
                          <a:endParaRPr lang="en-IN" sz="1400" dirty="0"/>
                        </a:p>
                      </a:txBody>
                      <a:tcPr/>
                    </a:tc>
                    <a:tc>
                      <a:txBody>
                        <a:bodyPr/>
                        <a:lstStyle/>
                        <a:p>
                          <a:pPr algn="ctr"/>
                          <a:r>
                            <a:rPr lang="en-IN" sz="1400" dirty="0" smtClean="0"/>
                            <a:t>Total=1522</a:t>
                          </a:r>
                          <a:endParaRPr lang="en-IN" sz="1400" dirty="0"/>
                        </a:p>
                      </a:txBody>
                      <a:tcPr/>
                    </a:tc>
                    <a:tc>
                      <a:txBody>
                        <a:bodyPr/>
                        <a:lstStyle/>
                        <a:p>
                          <a:pPr algn="ctr"/>
                          <a:r>
                            <a:rPr lang="en-IN" sz="1400" dirty="0" smtClean="0"/>
                            <a:t>Total=172.4</a:t>
                          </a:r>
                          <a:endParaRPr lang="en-IN" sz="1400"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244454787"/>
                  </p:ext>
                </p:extLst>
              </p:nvPr>
            </p:nvGraphicFramePr>
            <p:xfrm>
              <a:off x="1306786" y="1760186"/>
              <a:ext cx="9445299" cy="4981745"/>
            </p:xfrm>
            <a:graphic>
              <a:graphicData uri="http://schemas.openxmlformats.org/drawingml/2006/table">
                <a:tbl>
                  <a:tblPr firstRow="1" bandRow="1">
                    <a:tableStyleId>{5C22544A-7EE6-4342-B048-85BDC9FD1C3A}</a:tableStyleId>
                  </a:tblPr>
                  <a:tblGrid>
                    <a:gridCol w="915065"/>
                    <a:gridCol w="1473270"/>
                    <a:gridCol w="1302548"/>
                    <a:gridCol w="1277007"/>
                    <a:gridCol w="2207172"/>
                    <a:gridCol w="2270237"/>
                  </a:tblGrid>
                  <a:tr h="524193">
                    <a:tc>
                      <a:txBody>
                        <a:bodyPr/>
                        <a:lstStyle/>
                        <a:p>
                          <a:endParaRPr lang="en-US"/>
                        </a:p>
                      </a:txBody>
                      <a:tcPr>
                        <a:blipFill rotWithShape="1">
                          <a:blip r:embed="rId3"/>
                          <a:stretch>
                            <a:fillRect t="-1163" r="-933333" b="-850000"/>
                          </a:stretch>
                        </a:blipFill>
                      </a:tcPr>
                    </a:tc>
                    <a:tc>
                      <a:txBody>
                        <a:bodyPr/>
                        <a:lstStyle/>
                        <a:p>
                          <a:endParaRPr lang="en-US"/>
                        </a:p>
                      </a:txBody>
                      <a:tcPr>
                        <a:blipFill rotWithShape="1">
                          <a:blip r:embed="rId3"/>
                          <a:stretch>
                            <a:fillRect l="-61983" t="-1163" r="-478512" b="-850000"/>
                          </a:stretch>
                        </a:blipFill>
                      </a:tcPr>
                    </a:tc>
                    <a:tc>
                      <a:txBody>
                        <a:bodyPr/>
                        <a:lstStyle/>
                        <a:p>
                          <a:endParaRPr lang="en-US"/>
                        </a:p>
                      </a:txBody>
                      <a:tcPr>
                        <a:blipFill rotWithShape="1">
                          <a:blip r:embed="rId3"/>
                          <a:stretch>
                            <a:fillRect l="-183178" t="-1163" r="-441121" b="-850000"/>
                          </a:stretch>
                        </a:blipFill>
                      </a:tcPr>
                    </a:tc>
                    <a:tc>
                      <a:txBody>
                        <a:bodyPr/>
                        <a:lstStyle/>
                        <a:p>
                          <a:endParaRPr lang="en-US"/>
                        </a:p>
                      </a:txBody>
                      <a:tcPr>
                        <a:blipFill rotWithShape="1">
                          <a:blip r:embed="rId3"/>
                          <a:stretch>
                            <a:fillRect l="-289952" t="-1163" r="-351675" b="-850000"/>
                          </a:stretch>
                        </a:blipFill>
                      </a:tcPr>
                    </a:tc>
                    <a:tc>
                      <a:txBody>
                        <a:bodyPr/>
                        <a:lstStyle/>
                        <a:p>
                          <a:endParaRPr lang="en-US"/>
                        </a:p>
                      </a:txBody>
                      <a:tcPr>
                        <a:blipFill rotWithShape="1">
                          <a:blip r:embed="rId3"/>
                          <a:stretch>
                            <a:fillRect l="-225138" t="-1163" r="-103039" b="-850000"/>
                          </a:stretch>
                        </a:blipFill>
                      </a:tcPr>
                    </a:tc>
                    <a:tc>
                      <a:txBody>
                        <a:bodyPr/>
                        <a:lstStyle/>
                        <a:p>
                          <a:endParaRPr lang="en-US"/>
                        </a:p>
                      </a:txBody>
                      <a:tcPr>
                        <a:blipFill rotWithShape="1">
                          <a:blip r:embed="rId3"/>
                          <a:stretch>
                            <a:fillRect l="-315550" t="-1163" b="-850000"/>
                          </a:stretch>
                        </a:blipFill>
                      </a:tcPr>
                    </a:tc>
                  </a:tr>
                  <a:tr h="405232">
                    <a:tc>
                      <a:txBody>
                        <a:bodyPr/>
                        <a:lstStyle/>
                        <a:p>
                          <a:pPr algn="ctr"/>
                          <a:r>
                            <a:rPr lang="en-IN" sz="1400" dirty="0" smtClean="0"/>
                            <a:t>17</a:t>
                          </a:r>
                          <a:endParaRPr lang="en-IN" sz="1400" dirty="0"/>
                        </a:p>
                      </a:txBody>
                      <a:tcPr/>
                    </a:tc>
                    <a:tc>
                      <a:txBody>
                        <a:bodyPr/>
                        <a:lstStyle/>
                        <a:p>
                          <a:pPr algn="ctr"/>
                          <a:r>
                            <a:rPr lang="en-IN" sz="1400" dirty="0" smtClean="0"/>
                            <a:t>140</a:t>
                          </a:r>
                          <a:endParaRPr lang="en-IN" sz="1400" dirty="0"/>
                        </a:p>
                      </a:txBody>
                      <a:tcPr/>
                    </a:tc>
                    <a:tc>
                      <a:txBody>
                        <a:bodyPr/>
                        <a:lstStyle/>
                        <a:p>
                          <a:pPr algn="ctr"/>
                          <a:r>
                            <a:rPr lang="en-IN" sz="1400" dirty="0" smtClean="0"/>
                            <a:t>-2.4</a:t>
                          </a:r>
                          <a:endParaRPr lang="en-IN" sz="1400" dirty="0"/>
                        </a:p>
                      </a:txBody>
                      <a:tcPr/>
                    </a:tc>
                    <a:tc>
                      <a:txBody>
                        <a:bodyPr/>
                        <a:lstStyle/>
                        <a:p>
                          <a:pPr algn="ctr"/>
                          <a:r>
                            <a:rPr lang="en-IN" sz="1400" dirty="0" smtClean="0"/>
                            <a:t>-21</a:t>
                          </a:r>
                          <a:endParaRPr lang="en-IN" sz="1400" dirty="0"/>
                        </a:p>
                      </a:txBody>
                      <a:tcPr/>
                    </a:tc>
                    <a:tc>
                      <a:txBody>
                        <a:bodyPr/>
                        <a:lstStyle/>
                        <a:p>
                          <a:pPr algn="ctr"/>
                          <a:r>
                            <a:rPr lang="en-IN" sz="1400" dirty="0" smtClean="0"/>
                            <a:t>50.4</a:t>
                          </a:r>
                          <a:endParaRPr lang="en-IN" sz="1400" dirty="0"/>
                        </a:p>
                      </a:txBody>
                      <a:tcPr/>
                    </a:tc>
                    <a:tc>
                      <a:txBody>
                        <a:bodyPr/>
                        <a:lstStyle/>
                        <a:p>
                          <a:pPr algn="ctr"/>
                          <a:r>
                            <a:rPr lang="en-IN" sz="1400" dirty="0" smtClean="0"/>
                            <a:t>5.76</a:t>
                          </a:r>
                          <a:endParaRPr lang="en-IN" sz="1400" dirty="0"/>
                        </a:p>
                      </a:txBody>
                      <a:tcPr/>
                    </a:tc>
                  </a:tr>
                  <a:tr h="405232">
                    <a:tc>
                      <a:txBody>
                        <a:bodyPr/>
                        <a:lstStyle/>
                        <a:p>
                          <a:pPr algn="ctr"/>
                          <a:r>
                            <a:rPr lang="en-IN" sz="1400" dirty="0" smtClean="0"/>
                            <a:t>21</a:t>
                          </a:r>
                          <a:endParaRPr lang="en-IN" sz="1400" dirty="0"/>
                        </a:p>
                      </a:txBody>
                      <a:tcPr/>
                    </a:tc>
                    <a:tc>
                      <a:txBody>
                        <a:bodyPr/>
                        <a:lstStyle/>
                        <a:p>
                          <a:pPr algn="ctr"/>
                          <a:r>
                            <a:rPr lang="en-IN" sz="1400" dirty="0" smtClean="0"/>
                            <a:t>189</a:t>
                          </a:r>
                          <a:endParaRPr lang="en-IN" sz="1400" dirty="0"/>
                        </a:p>
                      </a:txBody>
                      <a:tcPr/>
                    </a:tc>
                    <a:tc>
                      <a:txBody>
                        <a:bodyPr/>
                        <a:lstStyle/>
                        <a:p>
                          <a:pPr algn="ctr"/>
                          <a:r>
                            <a:rPr lang="en-IN" sz="1400" dirty="0" smtClean="0"/>
                            <a:t>1.6</a:t>
                          </a:r>
                          <a:endParaRPr lang="en-IN" sz="1400" dirty="0"/>
                        </a:p>
                      </a:txBody>
                      <a:tcPr/>
                    </a:tc>
                    <a:tc>
                      <a:txBody>
                        <a:bodyPr/>
                        <a:lstStyle/>
                        <a:p>
                          <a:pPr algn="ctr"/>
                          <a:r>
                            <a:rPr lang="en-IN" sz="1400" dirty="0" smtClean="0"/>
                            <a:t>28</a:t>
                          </a:r>
                          <a:endParaRPr lang="en-IN" sz="1400" dirty="0"/>
                        </a:p>
                      </a:txBody>
                      <a:tcPr/>
                    </a:tc>
                    <a:tc>
                      <a:txBody>
                        <a:bodyPr/>
                        <a:lstStyle/>
                        <a:p>
                          <a:pPr algn="ctr"/>
                          <a:r>
                            <a:rPr lang="en-IN" sz="1400" dirty="0" smtClean="0"/>
                            <a:t>44.8</a:t>
                          </a:r>
                          <a:endParaRPr lang="en-IN" sz="1400" dirty="0"/>
                        </a:p>
                      </a:txBody>
                      <a:tcPr/>
                    </a:tc>
                    <a:tc>
                      <a:txBody>
                        <a:bodyPr/>
                        <a:lstStyle/>
                        <a:p>
                          <a:pPr algn="ctr"/>
                          <a:r>
                            <a:rPr lang="en-IN" sz="1400" dirty="0" smtClean="0"/>
                            <a:t>2.56</a:t>
                          </a:r>
                          <a:endParaRPr lang="en-IN" sz="1400" dirty="0"/>
                        </a:p>
                      </a:txBody>
                      <a:tcPr/>
                    </a:tc>
                  </a:tr>
                  <a:tr h="405232">
                    <a:tc>
                      <a:txBody>
                        <a:bodyPr/>
                        <a:lstStyle/>
                        <a:p>
                          <a:pPr algn="ctr"/>
                          <a:r>
                            <a:rPr lang="en-IN" sz="1400" dirty="0" smtClean="0"/>
                            <a:t>24</a:t>
                          </a:r>
                          <a:endParaRPr lang="en-IN" sz="1400" dirty="0"/>
                        </a:p>
                      </a:txBody>
                      <a:tcPr/>
                    </a:tc>
                    <a:tc>
                      <a:txBody>
                        <a:bodyPr/>
                        <a:lstStyle/>
                        <a:p>
                          <a:pPr algn="ctr"/>
                          <a:r>
                            <a:rPr lang="en-IN" sz="1400" dirty="0" smtClean="0"/>
                            <a:t>210</a:t>
                          </a:r>
                          <a:endParaRPr lang="en-IN" sz="1400" dirty="0"/>
                        </a:p>
                      </a:txBody>
                      <a:tcPr/>
                    </a:tc>
                    <a:tc>
                      <a:txBody>
                        <a:bodyPr/>
                        <a:lstStyle/>
                        <a:p>
                          <a:pPr algn="ctr"/>
                          <a:r>
                            <a:rPr lang="en-IN" sz="1400" dirty="0" smtClean="0"/>
                            <a:t>4.6</a:t>
                          </a:r>
                          <a:endParaRPr lang="en-IN" sz="1400" dirty="0"/>
                        </a:p>
                      </a:txBody>
                      <a:tcPr/>
                    </a:tc>
                    <a:tc>
                      <a:txBody>
                        <a:bodyPr/>
                        <a:lstStyle/>
                        <a:p>
                          <a:pPr algn="ctr"/>
                          <a:r>
                            <a:rPr lang="en-IN" sz="1400" dirty="0" smtClean="0"/>
                            <a:t>49</a:t>
                          </a:r>
                          <a:endParaRPr lang="en-IN" sz="1400" dirty="0"/>
                        </a:p>
                      </a:txBody>
                      <a:tcPr/>
                    </a:tc>
                    <a:tc>
                      <a:txBody>
                        <a:bodyPr/>
                        <a:lstStyle/>
                        <a:p>
                          <a:pPr algn="ctr"/>
                          <a:r>
                            <a:rPr lang="en-IN" sz="1400" dirty="0" smtClean="0"/>
                            <a:t>225.4</a:t>
                          </a:r>
                          <a:endParaRPr lang="en-IN" sz="1400" dirty="0"/>
                        </a:p>
                      </a:txBody>
                      <a:tcPr/>
                    </a:tc>
                    <a:tc>
                      <a:txBody>
                        <a:bodyPr/>
                        <a:lstStyle/>
                        <a:p>
                          <a:pPr algn="ctr"/>
                          <a:r>
                            <a:rPr lang="en-IN" sz="1400" dirty="0" smtClean="0"/>
                            <a:t>21.16</a:t>
                          </a:r>
                          <a:endParaRPr lang="en-IN" sz="1400" dirty="0"/>
                        </a:p>
                      </a:txBody>
                      <a:tcPr/>
                    </a:tc>
                  </a:tr>
                  <a:tr h="405232">
                    <a:tc>
                      <a:txBody>
                        <a:bodyPr/>
                        <a:lstStyle/>
                        <a:p>
                          <a:pPr algn="ctr"/>
                          <a:r>
                            <a:rPr lang="en-IN" sz="1400" dirty="0" smtClean="0"/>
                            <a:t>28</a:t>
                          </a:r>
                          <a:endParaRPr lang="en-IN" sz="1400" dirty="0"/>
                        </a:p>
                      </a:txBody>
                      <a:tcPr/>
                    </a:tc>
                    <a:tc>
                      <a:txBody>
                        <a:bodyPr/>
                        <a:lstStyle/>
                        <a:p>
                          <a:pPr algn="ctr"/>
                          <a:r>
                            <a:rPr lang="en-IN" sz="1400" dirty="0" smtClean="0"/>
                            <a:t>240</a:t>
                          </a:r>
                          <a:endParaRPr lang="en-IN" sz="1400" dirty="0"/>
                        </a:p>
                      </a:txBody>
                      <a:tcPr/>
                    </a:tc>
                    <a:tc>
                      <a:txBody>
                        <a:bodyPr/>
                        <a:lstStyle/>
                        <a:p>
                          <a:pPr algn="ctr"/>
                          <a:r>
                            <a:rPr lang="en-IN" sz="1400" dirty="0" smtClean="0"/>
                            <a:t>8.6</a:t>
                          </a:r>
                          <a:endParaRPr lang="en-IN" sz="1400" dirty="0"/>
                        </a:p>
                      </a:txBody>
                      <a:tcPr/>
                    </a:tc>
                    <a:tc>
                      <a:txBody>
                        <a:bodyPr/>
                        <a:lstStyle/>
                        <a:p>
                          <a:pPr algn="ctr"/>
                          <a:r>
                            <a:rPr lang="en-IN" sz="1400" dirty="0" smtClean="0"/>
                            <a:t>79</a:t>
                          </a:r>
                          <a:endParaRPr lang="en-IN" sz="1400" dirty="0"/>
                        </a:p>
                      </a:txBody>
                      <a:tcPr/>
                    </a:tc>
                    <a:tc>
                      <a:txBody>
                        <a:bodyPr/>
                        <a:lstStyle/>
                        <a:p>
                          <a:pPr algn="ctr"/>
                          <a:r>
                            <a:rPr lang="en-IN" sz="1400" dirty="0" smtClean="0"/>
                            <a:t>679.4</a:t>
                          </a:r>
                          <a:endParaRPr lang="en-IN" sz="1400" dirty="0"/>
                        </a:p>
                      </a:txBody>
                      <a:tcPr/>
                    </a:tc>
                    <a:tc>
                      <a:txBody>
                        <a:bodyPr/>
                        <a:lstStyle/>
                        <a:p>
                          <a:pPr algn="ctr"/>
                          <a:r>
                            <a:rPr lang="en-IN" sz="1400" dirty="0" smtClean="0"/>
                            <a:t>73.96</a:t>
                          </a:r>
                          <a:endParaRPr lang="en-IN" sz="1400" dirty="0"/>
                        </a:p>
                      </a:txBody>
                      <a:tcPr/>
                    </a:tc>
                  </a:tr>
                  <a:tr h="405232">
                    <a:tc>
                      <a:txBody>
                        <a:bodyPr/>
                        <a:lstStyle/>
                        <a:p>
                          <a:pPr algn="ctr"/>
                          <a:r>
                            <a:rPr lang="en-IN" sz="1400" dirty="0" smtClean="0"/>
                            <a:t>14</a:t>
                          </a:r>
                          <a:endParaRPr lang="en-IN" sz="1400" dirty="0"/>
                        </a:p>
                      </a:txBody>
                      <a:tcPr/>
                    </a:tc>
                    <a:tc>
                      <a:txBody>
                        <a:bodyPr/>
                        <a:lstStyle/>
                        <a:p>
                          <a:pPr algn="ctr"/>
                          <a:r>
                            <a:rPr lang="en-IN" sz="1400" dirty="0" smtClean="0"/>
                            <a:t>130</a:t>
                          </a:r>
                          <a:endParaRPr lang="en-IN" sz="1400" dirty="0"/>
                        </a:p>
                      </a:txBody>
                      <a:tcPr/>
                    </a:tc>
                    <a:tc>
                      <a:txBody>
                        <a:bodyPr/>
                        <a:lstStyle/>
                        <a:p>
                          <a:pPr algn="ctr"/>
                          <a:r>
                            <a:rPr lang="en-IN" sz="1400" dirty="0" smtClean="0"/>
                            <a:t>-5.4</a:t>
                          </a:r>
                          <a:endParaRPr lang="en-IN" sz="1400" dirty="0"/>
                        </a:p>
                      </a:txBody>
                      <a:tcPr/>
                    </a:tc>
                    <a:tc>
                      <a:txBody>
                        <a:bodyPr/>
                        <a:lstStyle/>
                        <a:p>
                          <a:pPr algn="ctr"/>
                          <a:r>
                            <a:rPr lang="en-IN" sz="1400" dirty="0" smtClean="0"/>
                            <a:t>-31</a:t>
                          </a:r>
                          <a:endParaRPr lang="en-IN" sz="1400" dirty="0"/>
                        </a:p>
                      </a:txBody>
                      <a:tcPr/>
                    </a:tc>
                    <a:tc>
                      <a:txBody>
                        <a:bodyPr/>
                        <a:lstStyle/>
                        <a:p>
                          <a:pPr algn="ctr"/>
                          <a:r>
                            <a:rPr lang="en-IN" sz="1400" dirty="0" smtClean="0"/>
                            <a:t>167.4</a:t>
                          </a:r>
                          <a:endParaRPr lang="en-IN" sz="1400" dirty="0"/>
                        </a:p>
                      </a:txBody>
                      <a:tcPr/>
                    </a:tc>
                    <a:tc>
                      <a:txBody>
                        <a:bodyPr/>
                        <a:lstStyle/>
                        <a:p>
                          <a:pPr algn="ctr"/>
                          <a:r>
                            <a:rPr lang="en-IN" sz="1400" dirty="0" smtClean="0"/>
                            <a:t>29.16</a:t>
                          </a:r>
                          <a:endParaRPr lang="en-IN" sz="1400" dirty="0"/>
                        </a:p>
                      </a:txBody>
                      <a:tcPr/>
                    </a:tc>
                  </a:tr>
                  <a:tr h="405232">
                    <a:tc>
                      <a:txBody>
                        <a:bodyPr/>
                        <a:lstStyle/>
                        <a:p>
                          <a:pPr algn="ctr"/>
                          <a:r>
                            <a:rPr lang="en-IN" sz="1400" dirty="0" smtClean="0"/>
                            <a:t>16</a:t>
                          </a:r>
                          <a:endParaRPr lang="en-IN" sz="1400" dirty="0"/>
                        </a:p>
                      </a:txBody>
                      <a:tcPr/>
                    </a:tc>
                    <a:tc>
                      <a:txBody>
                        <a:bodyPr/>
                        <a:lstStyle/>
                        <a:p>
                          <a:pPr algn="ctr"/>
                          <a:r>
                            <a:rPr lang="en-IN" sz="1400" dirty="0" smtClean="0"/>
                            <a:t>100</a:t>
                          </a:r>
                          <a:endParaRPr lang="en-IN" sz="1400" dirty="0"/>
                        </a:p>
                      </a:txBody>
                      <a:tcPr/>
                    </a:tc>
                    <a:tc>
                      <a:txBody>
                        <a:bodyPr/>
                        <a:lstStyle/>
                        <a:p>
                          <a:pPr algn="ctr"/>
                          <a:r>
                            <a:rPr lang="en-IN" sz="1400" dirty="0" smtClean="0"/>
                            <a:t>-3.4</a:t>
                          </a:r>
                          <a:endParaRPr lang="en-IN" sz="1400" dirty="0"/>
                        </a:p>
                      </a:txBody>
                      <a:tcPr/>
                    </a:tc>
                    <a:tc>
                      <a:txBody>
                        <a:bodyPr/>
                        <a:lstStyle/>
                        <a:p>
                          <a:pPr algn="ctr"/>
                          <a:r>
                            <a:rPr lang="en-IN" sz="1400" dirty="0" smtClean="0"/>
                            <a:t>-61</a:t>
                          </a:r>
                          <a:endParaRPr lang="en-IN" sz="1400" dirty="0"/>
                        </a:p>
                      </a:txBody>
                      <a:tcPr/>
                    </a:tc>
                    <a:tc>
                      <a:txBody>
                        <a:bodyPr/>
                        <a:lstStyle/>
                        <a:p>
                          <a:pPr algn="ctr"/>
                          <a:r>
                            <a:rPr lang="en-IN" sz="1400" dirty="0" smtClean="0"/>
                            <a:t>207.4</a:t>
                          </a:r>
                          <a:endParaRPr lang="en-IN" sz="1400" dirty="0"/>
                        </a:p>
                      </a:txBody>
                      <a:tcPr/>
                    </a:tc>
                    <a:tc>
                      <a:txBody>
                        <a:bodyPr/>
                        <a:lstStyle/>
                        <a:p>
                          <a:pPr algn="ctr"/>
                          <a:r>
                            <a:rPr lang="en-IN" sz="1400" dirty="0" smtClean="0"/>
                            <a:t>11.56</a:t>
                          </a:r>
                          <a:endParaRPr lang="en-IN" sz="1400" dirty="0"/>
                        </a:p>
                      </a:txBody>
                      <a:tcPr/>
                    </a:tc>
                  </a:tr>
                  <a:tr h="405232">
                    <a:tc>
                      <a:txBody>
                        <a:bodyPr/>
                        <a:lstStyle/>
                        <a:p>
                          <a:pPr algn="ctr"/>
                          <a:r>
                            <a:rPr lang="en-IN" sz="1400" dirty="0" smtClean="0"/>
                            <a:t>19</a:t>
                          </a:r>
                          <a:endParaRPr lang="en-IN" sz="1400" dirty="0"/>
                        </a:p>
                      </a:txBody>
                      <a:tcPr/>
                    </a:tc>
                    <a:tc>
                      <a:txBody>
                        <a:bodyPr/>
                        <a:lstStyle/>
                        <a:p>
                          <a:pPr algn="ctr"/>
                          <a:r>
                            <a:rPr lang="en-IN" sz="1400" dirty="0" smtClean="0"/>
                            <a:t>135</a:t>
                          </a:r>
                          <a:endParaRPr lang="en-IN" sz="1400" dirty="0"/>
                        </a:p>
                      </a:txBody>
                      <a:tcPr/>
                    </a:tc>
                    <a:tc>
                      <a:txBody>
                        <a:bodyPr/>
                        <a:lstStyle/>
                        <a:p>
                          <a:pPr algn="ctr"/>
                          <a:r>
                            <a:rPr lang="en-IN" sz="1400" dirty="0" smtClean="0"/>
                            <a:t>-0.4</a:t>
                          </a:r>
                          <a:endParaRPr lang="en-IN" sz="1400" dirty="0"/>
                        </a:p>
                      </a:txBody>
                      <a:tcPr/>
                    </a:tc>
                    <a:tc>
                      <a:txBody>
                        <a:bodyPr/>
                        <a:lstStyle/>
                        <a:p>
                          <a:pPr algn="ctr"/>
                          <a:r>
                            <a:rPr lang="en-IN" sz="1400" dirty="0" smtClean="0"/>
                            <a:t>-26</a:t>
                          </a:r>
                          <a:endParaRPr lang="en-IN" sz="1400" dirty="0"/>
                        </a:p>
                      </a:txBody>
                      <a:tcPr/>
                    </a:tc>
                    <a:tc>
                      <a:txBody>
                        <a:bodyPr/>
                        <a:lstStyle/>
                        <a:p>
                          <a:pPr algn="ctr"/>
                          <a:r>
                            <a:rPr lang="en-IN" sz="1400" dirty="0" smtClean="0"/>
                            <a:t>10.4</a:t>
                          </a:r>
                          <a:endParaRPr lang="en-IN" sz="1400" dirty="0"/>
                        </a:p>
                      </a:txBody>
                      <a:tcPr/>
                    </a:tc>
                    <a:tc>
                      <a:txBody>
                        <a:bodyPr/>
                        <a:lstStyle/>
                        <a:p>
                          <a:pPr algn="ctr"/>
                          <a:r>
                            <a:rPr lang="en-IN" sz="1400" dirty="0" smtClean="0"/>
                            <a:t>0.16</a:t>
                          </a:r>
                          <a:endParaRPr lang="en-IN" sz="1400" dirty="0"/>
                        </a:p>
                      </a:txBody>
                      <a:tcPr/>
                    </a:tc>
                  </a:tr>
                  <a:tr h="405232">
                    <a:tc>
                      <a:txBody>
                        <a:bodyPr/>
                        <a:lstStyle/>
                        <a:p>
                          <a:pPr algn="ctr"/>
                          <a:r>
                            <a:rPr lang="en-IN" sz="1400" dirty="0" smtClean="0"/>
                            <a:t>22</a:t>
                          </a:r>
                          <a:endParaRPr lang="en-IN" sz="1400" dirty="0"/>
                        </a:p>
                      </a:txBody>
                      <a:tcPr/>
                    </a:tc>
                    <a:tc>
                      <a:txBody>
                        <a:bodyPr/>
                        <a:lstStyle/>
                        <a:p>
                          <a:pPr algn="ctr"/>
                          <a:r>
                            <a:rPr lang="en-IN" sz="1400" dirty="0" smtClean="0"/>
                            <a:t>166</a:t>
                          </a:r>
                          <a:endParaRPr lang="en-IN" sz="1400" dirty="0"/>
                        </a:p>
                      </a:txBody>
                      <a:tcPr/>
                    </a:tc>
                    <a:tc>
                      <a:txBody>
                        <a:bodyPr/>
                        <a:lstStyle/>
                        <a:p>
                          <a:pPr algn="ctr"/>
                          <a:r>
                            <a:rPr lang="en-IN" sz="1400" dirty="0" smtClean="0"/>
                            <a:t>2.6</a:t>
                          </a:r>
                          <a:endParaRPr lang="en-IN" sz="1400" dirty="0"/>
                        </a:p>
                      </a:txBody>
                      <a:tcPr/>
                    </a:tc>
                    <a:tc>
                      <a:txBody>
                        <a:bodyPr/>
                        <a:lstStyle/>
                        <a:p>
                          <a:pPr algn="ctr"/>
                          <a:r>
                            <a:rPr lang="en-IN" sz="1400" dirty="0" smtClean="0"/>
                            <a:t>5</a:t>
                          </a:r>
                          <a:endParaRPr lang="en-IN" sz="1400" dirty="0"/>
                        </a:p>
                      </a:txBody>
                      <a:tcPr/>
                    </a:tc>
                    <a:tc>
                      <a:txBody>
                        <a:bodyPr/>
                        <a:lstStyle/>
                        <a:p>
                          <a:pPr algn="ctr"/>
                          <a:r>
                            <a:rPr lang="en-IN" sz="1400" dirty="0" smtClean="0"/>
                            <a:t>13</a:t>
                          </a:r>
                          <a:endParaRPr lang="en-IN" sz="1400" dirty="0"/>
                        </a:p>
                      </a:txBody>
                      <a:tcPr/>
                    </a:tc>
                    <a:tc>
                      <a:txBody>
                        <a:bodyPr/>
                        <a:lstStyle/>
                        <a:p>
                          <a:pPr algn="ctr"/>
                          <a:r>
                            <a:rPr lang="en-IN" sz="1400" dirty="0" smtClean="0"/>
                            <a:t>6.76</a:t>
                          </a:r>
                          <a:endParaRPr lang="en-IN" sz="1400" dirty="0"/>
                        </a:p>
                      </a:txBody>
                      <a:tcPr/>
                    </a:tc>
                  </a:tr>
                  <a:tr h="405232">
                    <a:tc>
                      <a:txBody>
                        <a:bodyPr/>
                        <a:lstStyle/>
                        <a:p>
                          <a:pPr algn="ctr"/>
                          <a:r>
                            <a:rPr lang="en-IN" sz="1400" dirty="0" smtClean="0"/>
                            <a:t>15</a:t>
                          </a:r>
                          <a:endParaRPr lang="en-IN" sz="1400" dirty="0"/>
                        </a:p>
                      </a:txBody>
                      <a:tcPr/>
                    </a:tc>
                    <a:tc>
                      <a:txBody>
                        <a:bodyPr/>
                        <a:lstStyle/>
                        <a:p>
                          <a:pPr algn="ctr"/>
                          <a:r>
                            <a:rPr lang="en-IN" sz="1400" dirty="0" smtClean="0"/>
                            <a:t>130</a:t>
                          </a:r>
                          <a:endParaRPr lang="en-IN" sz="1400" dirty="0"/>
                        </a:p>
                      </a:txBody>
                      <a:tcPr/>
                    </a:tc>
                    <a:tc>
                      <a:txBody>
                        <a:bodyPr/>
                        <a:lstStyle/>
                        <a:p>
                          <a:pPr algn="ctr"/>
                          <a:r>
                            <a:rPr lang="en-IN" sz="1400" dirty="0" smtClean="0"/>
                            <a:t>-4.4</a:t>
                          </a:r>
                          <a:endParaRPr lang="en-IN" sz="1400" dirty="0"/>
                        </a:p>
                      </a:txBody>
                      <a:tcPr/>
                    </a:tc>
                    <a:tc>
                      <a:txBody>
                        <a:bodyPr/>
                        <a:lstStyle/>
                        <a:p>
                          <a:pPr algn="ctr"/>
                          <a:r>
                            <a:rPr lang="en-IN" sz="1400" dirty="0" smtClean="0"/>
                            <a:t>-31</a:t>
                          </a:r>
                          <a:endParaRPr lang="en-IN" sz="1400" dirty="0"/>
                        </a:p>
                      </a:txBody>
                      <a:tcPr/>
                    </a:tc>
                    <a:tc>
                      <a:txBody>
                        <a:bodyPr/>
                        <a:lstStyle/>
                        <a:p>
                          <a:pPr algn="ctr"/>
                          <a:r>
                            <a:rPr lang="en-IN" sz="1400" dirty="0" smtClean="0"/>
                            <a:t>136.4</a:t>
                          </a:r>
                          <a:endParaRPr lang="en-IN" sz="1400" dirty="0"/>
                        </a:p>
                      </a:txBody>
                      <a:tcPr/>
                    </a:tc>
                    <a:tc>
                      <a:txBody>
                        <a:bodyPr/>
                        <a:lstStyle/>
                        <a:p>
                          <a:pPr algn="ctr"/>
                          <a:r>
                            <a:rPr lang="en-IN" sz="1400" dirty="0" smtClean="0"/>
                            <a:t>19.36</a:t>
                          </a:r>
                          <a:endParaRPr lang="en-IN" sz="1400" dirty="0"/>
                        </a:p>
                      </a:txBody>
                      <a:tcPr/>
                    </a:tc>
                  </a:tr>
                  <a:tr h="405232">
                    <a:tc>
                      <a:txBody>
                        <a:bodyPr/>
                        <a:lstStyle/>
                        <a:p>
                          <a:pPr algn="ctr"/>
                          <a:r>
                            <a:rPr lang="en-IN" sz="1400" dirty="0" smtClean="0"/>
                            <a:t>18</a:t>
                          </a:r>
                          <a:endParaRPr lang="en-IN" sz="1400" dirty="0"/>
                        </a:p>
                      </a:txBody>
                      <a:tcPr/>
                    </a:tc>
                    <a:tc>
                      <a:txBody>
                        <a:bodyPr/>
                        <a:lstStyle/>
                        <a:p>
                          <a:pPr algn="ctr"/>
                          <a:r>
                            <a:rPr lang="en-IN" sz="1400" dirty="0" smtClean="0"/>
                            <a:t>170</a:t>
                          </a:r>
                          <a:endParaRPr lang="en-IN" sz="1400" dirty="0"/>
                        </a:p>
                      </a:txBody>
                      <a:tcPr/>
                    </a:tc>
                    <a:tc>
                      <a:txBody>
                        <a:bodyPr/>
                        <a:lstStyle/>
                        <a:p>
                          <a:pPr algn="ctr"/>
                          <a:r>
                            <a:rPr lang="en-IN" sz="1400" dirty="0" smtClean="0"/>
                            <a:t>-1.4</a:t>
                          </a:r>
                          <a:endParaRPr lang="en-IN" sz="1400" dirty="0"/>
                        </a:p>
                      </a:txBody>
                      <a:tcPr/>
                    </a:tc>
                    <a:tc>
                      <a:txBody>
                        <a:bodyPr/>
                        <a:lstStyle/>
                        <a:p>
                          <a:pPr algn="ctr"/>
                          <a:r>
                            <a:rPr lang="en-IN" sz="1400" dirty="0" smtClean="0"/>
                            <a:t>9</a:t>
                          </a:r>
                          <a:endParaRPr lang="en-IN" sz="1400" dirty="0"/>
                        </a:p>
                      </a:txBody>
                      <a:tcPr/>
                    </a:tc>
                    <a:tc>
                      <a:txBody>
                        <a:bodyPr/>
                        <a:lstStyle/>
                        <a:p>
                          <a:pPr algn="ctr"/>
                          <a:r>
                            <a:rPr lang="en-IN" sz="1400" dirty="0" smtClean="0"/>
                            <a:t>-12.6</a:t>
                          </a:r>
                          <a:endParaRPr lang="en-IN" sz="1400" dirty="0"/>
                        </a:p>
                      </a:txBody>
                      <a:tcPr/>
                    </a:tc>
                    <a:tc>
                      <a:txBody>
                        <a:bodyPr/>
                        <a:lstStyle/>
                        <a:p>
                          <a:pPr algn="ctr"/>
                          <a:r>
                            <a:rPr lang="en-IN" sz="1400" dirty="0" smtClean="0"/>
                            <a:t>1.96</a:t>
                          </a:r>
                          <a:endParaRPr lang="en-IN" sz="1400" dirty="0"/>
                        </a:p>
                      </a:txBody>
                      <a:tcPr/>
                    </a:tc>
                  </a:tr>
                  <a:tr h="405232">
                    <a:tc>
                      <a:txBody>
                        <a:bodyPr/>
                        <a:lstStyle/>
                        <a:p>
                          <a:endParaRPr lang="en-US"/>
                        </a:p>
                      </a:txBody>
                      <a:tcPr>
                        <a:blipFill rotWithShape="1">
                          <a:blip r:embed="rId3"/>
                          <a:stretch>
                            <a:fillRect t="-1139394" r="-933333"/>
                          </a:stretch>
                        </a:blipFill>
                      </a:tcPr>
                    </a:tc>
                    <a:tc>
                      <a:txBody>
                        <a:bodyPr/>
                        <a:lstStyle/>
                        <a:p>
                          <a:endParaRPr lang="en-US"/>
                        </a:p>
                      </a:txBody>
                      <a:tcPr>
                        <a:blipFill rotWithShape="1">
                          <a:blip r:embed="rId3"/>
                          <a:stretch>
                            <a:fillRect l="-61983" t="-1139394" r="-478512"/>
                          </a:stretch>
                        </a:blipFill>
                      </a:tcPr>
                    </a:tc>
                    <a:tc>
                      <a:txBody>
                        <a:bodyPr/>
                        <a:lstStyle/>
                        <a:p>
                          <a:pPr algn="ctr"/>
                          <a:endParaRPr lang="en-IN" sz="1400" dirty="0"/>
                        </a:p>
                      </a:txBody>
                      <a:tcPr/>
                    </a:tc>
                    <a:tc>
                      <a:txBody>
                        <a:bodyPr/>
                        <a:lstStyle/>
                        <a:p>
                          <a:pPr algn="ctr"/>
                          <a:endParaRPr lang="en-IN" sz="1400" dirty="0"/>
                        </a:p>
                      </a:txBody>
                      <a:tcPr/>
                    </a:tc>
                    <a:tc>
                      <a:txBody>
                        <a:bodyPr/>
                        <a:lstStyle/>
                        <a:p>
                          <a:pPr algn="ctr"/>
                          <a:r>
                            <a:rPr lang="en-IN" sz="1400" dirty="0" smtClean="0"/>
                            <a:t>Total=1522</a:t>
                          </a:r>
                          <a:endParaRPr lang="en-IN" sz="1400" dirty="0"/>
                        </a:p>
                      </a:txBody>
                      <a:tcPr/>
                    </a:tc>
                    <a:tc>
                      <a:txBody>
                        <a:bodyPr/>
                        <a:lstStyle/>
                        <a:p>
                          <a:pPr algn="ctr"/>
                          <a:r>
                            <a:rPr lang="en-IN" sz="1400" dirty="0" smtClean="0"/>
                            <a:t>Total=172.4</a:t>
                          </a:r>
                          <a:endParaRPr lang="en-IN" sz="1400" dirty="0"/>
                        </a:p>
                      </a:txBody>
                      <a:tcPr/>
                    </a:tc>
                  </a:tr>
                </a:tbl>
              </a:graphicData>
            </a:graphic>
          </p:graphicFrame>
        </mc:Fallback>
      </mc:AlternateContent>
    </p:spTree>
    <p:extLst>
      <p:ext uri="{BB962C8B-B14F-4D97-AF65-F5344CB8AC3E}">
        <p14:creationId xmlns:p14="http://schemas.microsoft.com/office/powerpoint/2010/main" val="270891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362607"/>
                <a:ext cx="9720073" cy="5946753"/>
              </a:xfrm>
            </p:spPr>
            <p:txBody>
              <a:bodyPr>
                <a:noAutofit/>
              </a:bodyPr>
              <a:lstStyle/>
              <a:p>
                <a:r>
                  <a:rPr lang="en-IN" sz="2000" dirty="0" smtClean="0"/>
                  <a:t>The repression line equation is </a:t>
                </a:r>
                <a14:m>
                  <m:oMath xmlns:m="http://schemas.openxmlformats.org/officeDocument/2006/math">
                    <m:r>
                      <a:rPr lang="en-IN" sz="2000" b="0" i="1" smtClean="0">
                        <a:latin typeface="Cambria Math"/>
                      </a:rPr>
                      <m:t>𝑌</m:t>
                    </m:r>
                    <m:r>
                      <a:rPr lang="en-IN" sz="2000" b="0" i="1" smtClean="0">
                        <a:latin typeface="Cambria Math"/>
                      </a:rPr>
                      <m:t>=</m:t>
                    </m:r>
                    <m:sSub>
                      <m:sSubPr>
                        <m:ctrlPr>
                          <a:rPr lang="en-IN" sz="2000" b="0" i="1" smtClean="0">
                            <a:latin typeface="Cambria Math"/>
                          </a:rPr>
                        </m:ctrlPr>
                      </m:sSubPr>
                      <m:e>
                        <m:r>
                          <a:rPr lang="en-IN" sz="2000" b="0" i="1" smtClean="0">
                            <a:latin typeface="Cambria Math"/>
                          </a:rPr>
                          <m:t>𝑎</m:t>
                        </m:r>
                      </m:e>
                      <m:sub>
                        <m:r>
                          <a:rPr lang="en-IN" sz="2000" b="0" i="1" smtClean="0">
                            <a:latin typeface="Cambria Math"/>
                          </a:rPr>
                          <m:t>0</m:t>
                        </m:r>
                      </m:sub>
                    </m:sSub>
                    <m:r>
                      <a:rPr lang="en-IN" sz="2000" b="0" i="1" smtClean="0">
                        <a:latin typeface="Cambria Math"/>
                      </a:rPr>
                      <m:t>+</m:t>
                    </m:r>
                    <m:sSub>
                      <m:sSubPr>
                        <m:ctrlPr>
                          <a:rPr lang="en-IN" sz="2000" b="0" i="1" smtClean="0">
                            <a:latin typeface="Cambria Math"/>
                          </a:rPr>
                        </m:ctrlPr>
                      </m:sSubPr>
                      <m:e>
                        <m:r>
                          <a:rPr lang="en-IN" sz="2000" b="0" i="1" smtClean="0">
                            <a:latin typeface="Cambria Math"/>
                          </a:rPr>
                          <m:t>𝑎</m:t>
                        </m:r>
                      </m:e>
                      <m:sub>
                        <m:r>
                          <a:rPr lang="en-IN" sz="2000" b="0" i="1" smtClean="0">
                            <a:latin typeface="Cambria Math"/>
                          </a:rPr>
                          <m:t>1</m:t>
                        </m:r>
                      </m:sub>
                    </m:sSub>
                    <m:r>
                      <a:rPr lang="en-IN" sz="2000" b="0" i="1" smtClean="0">
                        <a:latin typeface="Cambria Math"/>
                        <a:ea typeface="Cambria Math"/>
                      </a:rPr>
                      <m:t>×</m:t>
                    </m:r>
                    <m:r>
                      <a:rPr lang="en-IN" sz="2000" b="0" i="1" smtClean="0">
                        <a:latin typeface="Cambria Math"/>
                        <a:ea typeface="Cambria Math"/>
                      </a:rPr>
                      <m:t>𝑋</m:t>
                    </m:r>
                  </m:oMath>
                </a14:m>
                <a:endParaRPr lang="en-IN" sz="2000" b="0" dirty="0" smtClean="0">
                  <a:ea typeface="Cambria Math"/>
                </a:endParaRPr>
              </a:p>
              <a:p>
                <a14:m>
                  <m:oMath xmlns:m="http://schemas.openxmlformats.org/officeDocument/2006/math">
                    <m:sSub>
                      <m:sSubPr>
                        <m:ctrlPr>
                          <a:rPr lang="en-IN" sz="2000" i="1" smtClean="0">
                            <a:latin typeface="Cambria Math"/>
                          </a:rPr>
                        </m:ctrlPr>
                      </m:sSubPr>
                      <m:e>
                        <m:r>
                          <a:rPr lang="en-IN" sz="2000" b="0" i="1" smtClean="0">
                            <a:latin typeface="Cambria Math"/>
                          </a:rPr>
                          <m:t>𝑎</m:t>
                        </m:r>
                      </m:e>
                      <m:sub>
                        <m:r>
                          <a:rPr lang="en-IN" sz="2000" b="0" i="1" smtClean="0">
                            <a:latin typeface="Cambria Math"/>
                          </a:rPr>
                          <m:t>1</m:t>
                        </m:r>
                      </m:sub>
                    </m:sSub>
                    <m:r>
                      <a:rPr lang="en-IN" sz="2000" b="0" i="1" smtClean="0">
                        <a:latin typeface="Cambria Math"/>
                      </a:rPr>
                      <m:t>=</m:t>
                    </m:r>
                    <m:f>
                      <m:fPr>
                        <m:ctrlPr>
                          <a:rPr lang="en-IN" sz="2000" b="0" i="1" smtClean="0">
                            <a:latin typeface="Cambria Math"/>
                          </a:rPr>
                        </m:ctrlPr>
                      </m:fPr>
                      <m:num>
                        <m:nary>
                          <m:naryPr>
                            <m:chr m:val="∑"/>
                            <m:subHide m:val="on"/>
                            <m:supHide m:val="on"/>
                            <m:ctrlPr>
                              <a:rPr lang="en-IN" sz="2000" b="0" i="1" smtClean="0">
                                <a:latin typeface="Cambria Math"/>
                              </a:rPr>
                            </m:ctrlPr>
                          </m:naryPr>
                          <m:sub/>
                          <m:sup/>
                          <m:e>
                            <m:r>
                              <a:rPr lang="en-IN" sz="2000" b="1" i="1">
                                <a:latin typeface="Cambria Math"/>
                              </a:rPr>
                              <m:t>(</m:t>
                            </m:r>
                            <m:sSub>
                              <m:sSubPr>
                                <m:ctrlPr>
                                  <a:rPr lang="en-IN" sz="2000" i="1">
                                    <a:latin typeface="Cambria Math"/>
                                  </a:rPr>
                                </m:ctrlPr>
                              </m:sSubPr>
                              <m:e>
                                <m:r>
                                  <a:rPr lang="en-IN" sz="2000" b="1" i="1">
                                    <a:latin typeface="Cambria Math"/>
                                  </a:rPr>
                                  <m:t>𝑿</m:t>
                                </m:r>
                              </m:e>
                              <m:sub>
                                <m:r>
                                  <a:rPr lang="en-IN" sz="2000" b="1" i="1">
                                    <a:latin typeface="Cambria Math"/>
                                  </a:rPr>
                                  <m:t>𝒊</m:t>
                                </m:r>
                              </m:sub>
                            </m:sSub>
                            <m:r>
                              <a:rPr lang="en-IN" sz="2000" b="1" i="1">
                                <a:latin typeface="Cambria Math"/>
                              </a:rPr>
                              <m:t>−</m:t>
                            </m:r>
                            <m:acc>
                              <m:accPr>
                                <m:chr m:val="̅"/>
                                <m:ctrlPr>
                                  <a:rPr lang="en-IN" sz="2000" b="1" i="1">
                                    <a:latin typeface="Cambria Math"/>
                                  </a:rPr>
                                </m:ctrlPr>
                              </m:accPr>
                              <m:e>
                                <m:r>
                                  <a:rPr lang="en-IN" sz="2000" b="1" i="1">
                                    <a:latin typeface="Cambria Math"/>
                                  </a:rPr>
                                  <m:t>𝑿</m:t>
                                </m:r>
                              </m:e>
                            </m:acc>
                            <m:r>
                              <a:rPr lang="en-IN" sz="2000" b="1" i="1">
                                <a:latin typeface="Cambria Math"/>
                              </a:rPr>
                              <m:t>) </m:t>
                            </m:r>
                            <m:r>
                              <a:rPr lang="en-IN" sz="2000" b="1" i="1">
                                <a:latin typeface="Cambria Math"/>
                                <a:ea typeface="Cambria Math"/>
                              </a:rPr>
                              <m:t>×</m:t>
                            </m:r>
                            <m:sSub>
                              <m:sSubPr>
                                <m:ctrlPr>
                                  <a:rPr lang="en-IN" sz="2000" b="1" i="1">
                                    <a:latin typeface="Cambria Math"/>
                                    <a:ea typeface="Cambria Math"/>
                                  </a:rPr>
                                </m:ctrlPr>
                              </m:sSubPr>
                              <m:e>
                                <m:r>
                                  <a:rPr lang="en-IN" sz="2000" b="1" i="1">
                                    <a:latin typeface="Cambria Math"/>
                                    <a:ea typeface="Cambria Math"/>
                                  </a:rPr>
                                  <m:t>(</m:t>
                                </m:r>
                                <m:r>
                                  <a:rPr lang="en-IN" sz="2000" b="1" i="1">
                                    <a:latin typeface="Cambria Math"/>
                                    <a:ea typeface="Cambria Math"/>
                                  </a:rPr>
                                  <m:t>𝒀</m:t>
                                </m:r>
                              </m:e>
                              <m:sub>
                                <m:r>
                                  <a:rPr lang="en-IN" sz="2000" b="1" i="1">
                                    <a:latin typeface="Cambria Math"/>
                                    <a:ea typeface="Cambria Math"/>
                                  </a:rPr>
                                  <m:t>𝒊</m:t>
                                </m:r>
                              </m:sub>
                            </m:sSub>
                            <m:r>
                              <a:rPr lang="en-IN" sz="2000" b="1" i="1">
                                <a:latin typeface="Cambria Math"/>
                                <a:ea typeface="Cambria Math"/>
                              </a:rPr>
                              <m:t>−</m:t>
                            </m:r>
                            <m:acc>
                              <m:accPr>
                                <m:chr m:val="̅"/>
                                <m:ctrlPr>
                                  <a:rPr lang="en-IN" sz="2000" b="1" i="1">
                                    <a:latin typeface="Cambria Math"/>
                                    <a:ea typeface="Cambria Math"/>
                                  </a:rPr>
                                </m:ctrlPr>
                              </m:accPr>
                              <m:e>
                                <m:r>
                                  <a:rPr lang="en-IN" sz="2000" b="1" i="1">
                                    <a:latin typeface="Cambria Math"/>
                                    <a:ea typeface="Cambria Math"/>
                                  </a:rPr>
                                  <m:t>𝒀</m:t>
                                </m:r>
                                <m:r>
                                  <a:rPr lang="en-IN" sz="2000" b="1" i="1">
                                    <a:latin typeface="Cambria Math"/>
                                    <a:ea typeface="Cambria Math"/>
                                  </a:rPr>
                                  <m:t>)</m:t>
                                </m:r>
                              </m:e>
                            </m:acc>
                            <m:r>
                              <m:rPr>
                                <m:nor/>
                              </m:rPr>
                              <a:rPr lang="en-IN" sz="2000" dirty="0"/>
                              <m:t> </m:t>
                            </m:r>
                          </m:e>
                        </m:nary>
                      </m:num>
                      <m:den>
                        <m:nary>
                          <m:naryPr>
                            <m:chr m:val="∑"/>
                            <m:subHide m:val="on"/>
                            <m:supHide m:val="on"/>
                            <m:ctrlPr>
                              <a:rPr lang="en-IN" sz="2000" b="0" i="1" smtClean="0">
                                <a:latin typeface="Cambria Math"/>
                              </a:rPr>
                            </m:ctrlPr>
                          </m:naryPr>
                          <m:sub/>
                          <m:sup/>
                          <m:e>
                            <m:sSup>
                              <m:sSupPr>
                                <m:ctrlPr>
                                  <a:rPr lang="en-IN" sz="2000" i="1">
                                    <a:latin typeface="Cambria Math"/>
                                  </a:rPr>
                                </m:ctrlPr>
                              </m:sSupPr>
                              <m:e>
                                <m:sSub>
                                  <m:sSubPr>
                                    <m:ctrlPr>
                                      <a:rPr lang="en-IN" sz="2000" i="1">
                                        <a:latin typeface="Cambria Math"/>
                                      </a:rPr>
                                    </m:ctrlPr>
                                  </m:sSubPr>
                                  <m:e>
                                    <m:r>
                                      <a:rPr lang="en-IN" sz="2000" b="1" i="1">
                                        <a:latin typeface="Cambria Math"/>
                                      </a:rPr>
                                      <m:t>(</m:t>
                                    </m:r>
                                    <m:r>
                                      <a:rPr lang="en-IN" sz="2000" b="1" i="1">
                                        <a:latin typeface="Cambria Math"/>
                                      </a:rPr>
                                      <m:t>𝑿</m:t>
                                    </m:r>
                                  </m:e>
                                  <m:sub>
                                    <m:r>
                                      <a:rPr lang="en-IN" sz="2000" b="1" i="1">
                                        <a:latin typeface="Cambria Math"/>
                                      </a:rPr>
                                      <m:t>𝒊</m:t>
                                    </m:r>
                                  </m:sub>
                                </m:sSub>
                                <m:r>
                                  <a:rPr lang="en-IN" sz="2000" b="1" i="1">
                                    <a:latin typeface="Cambria Math"/>
                                  </a:rPr>
                                  <m:t>−</m:t>
                                </m:r>
                                <m:acc>
                                  <m:accPr>
                                    <m:chr m:val="̅"/>
                                    <m:ctrlPr>
                                      <a:rPr lang="en-IN" sz="2000" b="1" i="1">
                                        <a:latin typeface="Cambria Math"/>
                                      </a:rPr>
                                    </m:ctrlPr>
                                  </m:accPr>
                                  <m:e>
                                    <m:r>
                                      <a:rPr lang="en-IN" sz="2000" b="1" i="1">
                                        <a:latin typeface="Cambria Math"/>
                                      </a:rPr>
                                      <m:t>𝑿</m:t>
                                    </m:r>
                                  </m:e>
                                </m:acc>
                                <m:r>
                                  <a:rPr lang="en-IN" sz="2000" b="1" i="1">
                                    <a:latin typeface="Cambria Math"/>
                                  </a:rPr>
                                  <m:t>)</m:t>
                                </m:r>
                              </m:e>
                              <m:sup>
                                <m:r>
                                  <a:rPr lang="en-IN" sz="2000" b="1" i="1">
                                    <a:latin typeface="Cambria Math"/>
                                  </a:rPr>
                                  <m:t>𝟐</m:t>
                                </m:r>
                              </m:sup>
                            </m:sSup>
                            <m:r>
                              <m:rPr>
                                <m:nor/>
                              </m:rPr>
                              <a:rPr lang="en-IN" sz="2000" dirty="0"/>
                              <m:t> </m:t>
                            </m:r>
                          </m:e>
                        </m:nary>
                      </m:den>
                    </m:f>
                  </m:oMath>
                </a14:m>
                <a:endParaRPr lang="en-IN" sz="2000" dirty="0" smtClean="0"/>
              </a:p>
              <a:p>
                <a14:m>
                  <m:oMath xmlns:m="http://schemas.openxmlformats.org/officeDocument/2006/math">
                    <m:sSub>
                      <m:sSubPr>
                        <m:ctrlPr>
                          <a:rPr lang="en-IN" sz="2000" i="1" smtClean="0">
                            <a:latin typeface="Cambria Math"/>
                          </a:rPr>
                        </m:ctrlPr>
                      </m:sSubPr>
                      <m:e>
                        <m:r>
                          <a:rPr lang="en-IN" sz="2000" b="0" i="1" smtClean="0">
                            <a:latin typeface="Cambria Math"/>
                          </a:rPr>
                          <m:t>𝑎</m:t>
                        </m:r>
                      </m:e>
                      <m:sub>
                        <m:r>
                          <a:rPr lang="en-IN" sz="2000" b="0" i="1" smtClean="0">
                            <a:latin typeface="Cambria Math"/>
                          </a:rPr>
                          <m:t>1</m:t>
                        </m:r>
                      </m:sub>
                    </m:sSub>
                    <m:r>
                      <a:rPr lang="en-IN" sz="2000" b="0" i="1" smtClean="0">
                        <a:latin typeface="Cambria Math"/>
                      </a:rPr>
                      <m:t>=</m:t>
                    </m:r>
                    <m:f>
                      <m:fPr>
                        <m:ctrlPr>
                          <a:rPr lang="en-IN" sz="2000" b="0" i="1" smtClean="0">
                            <a:latin typeface="Cambria Math"/>
                          </a:rPr>
                        </m:ctrlPr>
                      </m:fPr>
                      <m:num>
                        <m:r>
                          <a:rPr lang="en-IN" sz="2000" b="0" i="1" smtClean="0">
                            <a:latin typeface="Cambria Math"/>
                          </a:rPr>
                          <m:t>1522</m:t>
                        </m:r>
                      </m:num>
                      <m:den>
                        <m:r>
                          <a:rPr lang="en-IN" sz="2000" b="0" i="1" smtClean="0">
                            <a:latin typeface="Cambria Math"/>
                          </a:rPr>
                          <m:t>172.4</m:t>
                        </m:r>
                      </m:den>
                    </m:f>
                    <m:r>
                      <a:rPr lang="en-IN" sz="2000" b="0" i="1" smtClean="0">
                        <a:latin typeface="Cambria Math"/>
                      </a:rPr>
                      <m:t>=8.8283</m:t>
                    </m:r>
                  </m:oMath>
                </a14:m>
                <a:endParaRPr lang="en-IN" sz="2000" b="0" dirty="0" smtClean="0"/>
              </a:p>
              <a:p>
                <a14:m>
                  <m:oMath xmlns:m="http://schemas.openxmlformats.org/officeDocument/2006/math">
                    <m:sSub>
                      <m:sSubPr>
                        <m:ctrlPr>
                          <a:rPr lang="en-IN" sz="2000" i="1" smtClean="0">
                            <a:latin typeface="Cambria Math"/>
                          </a:rPr>
                        </m:ctrlPr>
                      </m:sSubPr>
                      <m:e>
                        <m:r>
                          <a:rPr lang="en-IN" sz="2000" b="0" i="1" smtClean="0">
                            <a:latin typeface="Cambria Math"/>
                          </a:rPr>
                          <m:t>𝑎</m:t>
                        </m:r>
                      </m:e>
                      <m:sub>
                        <m:r>
                          <a:rPr lang="en-IN" sz="2000" b="0" i="1" smtClean="0">
                            <a:latin typeface="Cambria Math"/>
                          </a:rPr>
                          <m:t>0</m:t>
                        </m:r>
                      </m:sub>
                    </m:sSub>
                    <m:r>
                      <a:rPr lang="en-IN" sz="2000" b="0" i="1" smtClean="0">
                        <a:latin typeface="Cambria Math"/>
                      </a:rPr>
                      <m:t>=</m:t>
                    </m:r>
                    <m:acc>
                      <m:accPr>
                        <m:chr m:val="̅"/>
                        <m:ctrlPr>
                          <a:rPr lang="en-IN" sz="2000" b="0" i="1" smtClean="0">
                            <a:latin typeface="Cambria Math"/>
                          </a:rPr>
                        </m:ctrlPr>
                      </m:accPr>
                      <m:e>
                        <m:r>
                          <a:rPr lang="en-IN" sz="2000" b="0" i="1" smtClean="0">
                            <a:latin typeface="Cambria Math"/>
                          </a:rPr>
                          <m:t>𝑌</m:t>
                        </m:r>
                      </m:e>
                    </m:acc>
                    <m:r>
                      <a:rPr lang="en-IN" sz="2000" b="0" i="1" smtClean="0">
                        <a:latin typeface="Cambria Math"/>
                      </a:rPr>
                      <m:t>−</m:t>
                    </m:r>
                    <m:sSub>
                      <m:sSubPr>
                        <m:ctrlPr>
                          <a:rPr lang="en-IN" sz="2000" b="0" i="1" smtClean="0">
                            <a:latin typeface="Cambria Math"/>
                          </a:rPr>
                        </m:ctrlPr>
                      </m:sSubPr>
                      <m:e>
                        <m:r>
                          <a:rPr lang="en-IN" sz="2000" b="0" i="1" smtClean="0">
                            <a:latin typeface="Cambria Math"/>
                          </a:rPr>
                          <m:t>𝑎</m:t>
                        </m:r>
                      </m:e>
                      <m:sub>
                        <m:r>
                          <a:rPr lang="en-IN" sz="2000" b="0" i="1" smtClean="0">
                            <a:latin typeface="Cambria Math"/>
                          </a:rPr>
                          <m:t>1</m:t>
                        </m:r>
                      </m:sub>
                    </m:sSub>
                    <m:r>
                      <a:rPr lang="en-IN" sz="2000" b="0" i="1" smtClean="0">
                        <a:latin typeface="Cambria Math"/>
                        <a:ea typeface="Cambria Math"/>
                      </a:rPr>
                      <m:t>×</m:t>
                    </m:r>
                    <m:acc>
                      <m:accPr>
                        <m:chr m:val="̅"/>
                        <m:ctrlPr>
                          <a:rPr lang="en-IN" sz="2000" b="0" i="1" smtClean="0">
                            <a:latin typeface="Cambria Math"/>
                            <a:ea typeface="Cambria Math"/>
                          </a:rPr>
                        </m:ctrlPr>
                      </m:accPr>
                      <m:e>
                        <m:r>
                          <a:rPr lang="en-IN" sz="2000" b="0" i="1" smtClean="0">
                            <a:latin typeface="Cambria Math"/>
                            <a:ea typeface="Cambria Math"/>
                          </a:rPr>
                          <m:t>𝑋</m:t>
                        </m:r>
                      </m:e>
                    </m:acc>
                  </m:oMath>
                </a14:m>
                <a:endParaRPr lang="en-IN" sz="2000" dirty="0" smtClean="0"/>
              </a:p>
              <a:p>
                <a14:m>
                  <m:oMath xmlns:m="http://schemas.openxmlformats.org/officeDocument/2006/math">
                    <m:sSub>
                      <m:sSubPr>
                        <m:ctrlPr>
                          <a:rPr lang="en-IN" sz="2000" i="1" smtClean="0">
                            <a:latin typeface="Cambria Math"/>
                          </a:rPr>
                        </m:ctrlPr>
                      </m:sSubPr>
                      <m:e>
                        <m:r>
                          <a:rPr lang="en-IN" sz="2000" b="0" i="1" smtClean="0">
                            <a:latin typeface="Cambria Math"/>
                          </a:rPr>
                          <m:t>𝑎</m:t>
                        </m:r>
                      </m:e>
                      <m:sub>
                        <m:r>
                          <a:rPr lang="en-IN" sz="2000" b="0" i="1" smtClean="0">
                            <a:latin typeface="Cambria Math"/>
                          </a:rPr>
                          <m:t>0</m:t>
                        </m:r>
                      </m:sub>
                    </m:sSub>
                    <m:r>
                      <a:rPr lang="en-IN" sz="2000" b="0" i="1" smtClean="0">
                        <a:latin typeface="Cambria Math"/>
                      </a:rPr>
                      <m:t>=161−8.8283</m:t>
                    </m:r>
                    <m:r>
                      <a:rPr lang="en-IN" sz="2000" b="0" i="1" smtClean="0">
                        <a:latin typeface="Cambria Math"/>
                        <a:ea typeface="Cambria Math"/>
                      </a:rPr>
                      <m:t>×19.4=−10.2690</m:t>
                    </m:r>
                  </m:oMath>
                </a14:m>
                <a:endParaRPr lang="en-IN" sz="2000" b="0" dirty="0" smtClean="0">
                  <a:ea typeface="Cambria Math"/>
                </a:endParaRPr>
              </a:p>
              <a:p>
                <a:r>
                  <a:rPr lang="en-IN" sz="2000" b="0" dirty="0" smtClean="0">
                    <a:ea typeface="Cambria Math"/>
                  </a:rPr>
                  <a:t>Hence the regression line is </a:t>
                </a:r>
                <a14:m>
                  <m:oMath xmlns:m="http://schemas.openxmlformats.org/officeDocument/2006/math">
                    <m:r>
                      <a:rPr lang="en-IN" sz="2000" b="0" i="1" smtClean="0">
                        <a:latin typeface="Cambria Math"/>
                        <a:ea typeface="Cambria Math"/>
                      </a:rPr>
                      <m:t>𝑌</m:t>
                    </m:r>
                    <m:r>
                      <a:rPr lang="en-IN" sz="2000" b="0" i="1" smtClean="0">
                        <a:latin typeface="Cambria Math"/>
                        <a:ea typeface="Cambria Math"/>
                      </a:rPr>
                      <m:t>=−10.2690</m:t>
                    </m:r>
                  </m:oMath>
                </a14:m>
                <a:r>
                  <a:rPr lang="en-IN" sz="2000" dirty="0" smtClean="0">
                    <a:ea typeface="Cambria Math"/>
                  </a:rPr>
                  <a:t>+</a:t>
                </a:r>
                <a14:m>
                  <m:oMath xmlns:m="http://schemas.openxmlformats.org/officeDocument/2006/math">
                    <m:r>
                      <a:rPr lang="en-IN" sz="2000" i="1">
                        <a:latin typeface="Cambria Math"/>
                      </a:rPr>
                      <m:t>8.8283</m:t>
                    </m:r>
                    <m:r>
                      <a:rPr lang="en-IN" sz="2000" i="1">
                        <a:latin typeface="Cambria Math"/>
                        <a:ea typeface="Cambria Math"/>
                      </a:rPr>
                      <m:t>×</m:t>
                    </m:r>
                    <m:r>
                      <a:rPr lang="en-IN" sz="2000" b="0" i="1" smtClean="0">
                        <a:latin typeface="Cambria Math"/>
                        <a:ea typeface="Cambria Math"/>
                      </a:rPr>
                      <m:t> </m:t>
                    </m:r>
                  </m:oMath>
                </a14:m>
                <a:r>
                  <a:rPr lang="en-IN" sz="2000" dirty="0" smtClean="0"/>
                  <a:t>X</a:t>
                </a:r>
              </a:p>
              <a:p>
                <a:r>
                  <a:rPr lang="en-IN" sz="2000" dirty="0" smtClean="0"/>
                  <a:t>Hence someone having a BMI of 27 would likely have cholesterol level as</a:t>
                </a:r>
              </a:p>
              <a:p>
                <a14:m>
                  <m:oMath xmlns:m="http://schemas.openxmlformats.org/officeDocument/2006/math">
                    <m:r>
                      <m:rPr>
                        <m:nor/>
                      </m:rPr>
                      <a:rPr lang="en-IN" sz="2000" dirty="0" smtClean="0">
                        <a:latin typeface="Cambria Math"/>
                      </a:rPr>
                      <m:t>C</m:t>
                    </m:r>
                    <m:r>
                      <m:rPr>
                        <m:nor/>
                      </m:rPr>
                      <a:rPr lang="en-IN" sz="2000" dirty="0"/>
                      <m:t>holesterol</m:t>
                    </m:r>
                    <m:r>
                      <a:rPr lang="en-IN" sz="2000" b="0" i="1" dirty="0" smtClean="0">
                        <a:latin typeface="Cambria Math"/>
                      </a:rPr>
                      <m:t> </m:t>
                    </m:r>
                    <m:r>
                      <a:rPr lang="en-IN" sz="2000" i="1">
                        <a:latin typeface="Cambria Math"/>
                        <a:ea typeface="Cambria Math"/>
                      </a:rPr>
                      <m:t>=−10.2690</m:t>
                    </m:r>
                  </m:oMath>
                </a14:m>
                <a:r>
                  <a:rPr lang="en-IN" sz="2000" dirty="0">
                    <a:ea typeface="Cambria Math"/>
                  </a:rPr>
                  <a:t>+</a:t>
                </a:r>
                <a14:m>
                  <m:oMath xmlns:m="http://schemas.openxmlformats.org/officeDocument/2006/math">
                    <m:r>
                      <a:rPr lang="en-IN" sz="2000" i="1">
                        <a:latin typeface="Cambria Math"/>
                      </a:rPr>
                      <m:t>8.8283</m:t>
                    </m:r>
                    <m:r>
                      <a:rPr lang="en-IN" sz="2000" i="1">
                        <a:latin typeface="Cambria Math"/>
                        <a:ea typeface="Cambria Math"/>
                      </a:rPr>
                      <m:t>× </m:t>
                    </m:r>
                  </m:oMath>
                </a14:m>
                <a:r>
                  <a:rPr lang="en-IN" sz="2000" dirty="0" smtClean="0"/>
                  <a:t>27</a:t>
                </a:r>
              </a:p>
              <a:p>
                <a:r>
                  <a:rPr lang="en-IN" sz="2000" dirty="0" smtClean="0"/>
                  <a:t>Cholesterol =228</a:t>
                </a:r>
                <a:endParaRPr lang="en-IN" sz="2000" dirty="0"/>
              </a:p>
              <a:p>
                <a:endParaRPr lang="en-IN" sz="2000" dirty="0"/>
              </a:p>
              <a:p>
                <a:endParaRPr lang="en-IN" sz="2000" dirty="0">
                  <a:ea typeface="Cambria Math"/>
                </a:endParaRPr>
              </a:p>
              <a:p>
                <a:endParaRPr lang="en-IN" sz="2000" b="0" dirty="0" smtClean="0">
                  <a:ea typeface="Cambria Math"/>
                </a:endParaRPr>
              </a:p>
              <a:p>
                <a:r>
                  <a:rPr lang="en-IN" sz="2000" dirty="0" smtClean="0"/>
                  <a:t> </a:t>
                </a:r>
                <a:endParaRPr lang="en-I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362607"/>
                <a:ext cx="9720073" cy="5946753"/>
              </a:xfrm>
              <a:blipFill rotWithShape="1">
                <a:blip r:embed="rId2"/>
                <a:stretch>
                  <a:fillRect l="-188" t="-1025"/>
                </a:stretch>
              </a:blipFill>
            </p:spPr>
            <p:txBody>
              <a:bodyPr/>
              <a:lstStyle/>
              <a:p>
                <a:r>
                  <a:rPr lang="en-IN">
                    <a:noFill/>
                  </a:rPr>
                  <a:t> </a:t>
                </a:r>
              </a:p>
            </p:txBody>
          </p:sp>
        </mc:Fallback>
      </mc:AlternateContent>
    </p:spTree>
    <p:extLst>
      <p:ext uri="{BB962C8B-B14F-4D97-AF65-F5344CB8AC3E}">
        <p14:creationId xmlns:p14="http://schemas.microsoft.com/office/powerpoint/2010/main" val="15030863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700/1*JLvDhxJB0HPVN7uoYG1B2g.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3227" y="472965"/>
            <a:ext cx="11542441" cy="599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83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linear regression</a:t>
            </a:r>
            <a:endParaRPr lang="en-IN" dirty="0"/>
          </a:p>
        </p:txBody>
      </p:sp>
      <p:sp>
        <p:nvSpPr>
          <p:cNvPr id="3" name="Content Placeholder 2"/>
          <p:cNvSpPr>
            <a:spLocks noGrp="1"/>
          </p:cNvSpPr>
          <p:nvPr>
            <p:ph idx="1"/>
          </p:nvPr>
        </p:nvSpPr>
        <p:spPr/>
        <p:txBody>
          <a:bodyPr/>
          <a:lstStyle/>
          <a:p>
            <a:r>
              <a:rPr lang="en-IN" b="1" dirty="0"/>
              <a:t>Simple Linear Regression:</a:t>
            </a:r>
            <a:r>
              <a:rPr lang="en-IN" dirty="0"/>
              <a:t/>
            </a:r>
            <a:br>
              <a:rPr lang="en-IN" dirty="0"/>
            </a:br>
            <a:r>
              <a:rPr lang="en-IN" dirty="0"/>
              <a:t>If a single independent variable is used to predict the value of a numerical dependent variable, then such a Linear Regression algorithm is called Simple Linear Regression.</a:t>
            </a:r>
          </a:p>
          <a:p>
            <a:r>
              <a:rPr lang="en-IN" b="1" dirty="0"/>
              <a:t>Multiple Linear regression:</a:t>
            </a:r>
            <a:r>
              <a:rPr lang="en-IN" dirty="0"/>
              <a:t/>
            </a:r>
            <a:br>
              <a:rPr lang="en-IN" dirty="0"/>
            </a:br>
            <a:r>
              <a:rPr lang="en-IN" dirty="0"/>
              <a:t>If more than one independent </a:t>
            </a:r>
            <a:r>
              <a:rPr lang="en-IN" dirty="0" smtClean="0"/>
              <a:t>variables are </a:t>
            </a:r>
            <a:r>
              <a:rPr lang="en-IN" dirty="0"/>
              <a:t>used to predict the value of a numerical dependent variable, then such a Linear Regression algorithm is called Multiple Linear Regression.</a:t>
            </a:r>
          </a:p>
          <a:p>
            <a:endParaRPr lang="en-IN" dirty="0"/>
          </a:p>
        </p:txBody>
      </p:sp>
    </p:spTree>
    <p:extLst>
      <p:ext uri="{BB962C8B-B14F-4D97-AF65-F5344CB8AC3E}">
        <p14:creationId xmlns:p14="http://schemas.microsoft.com/office/powerpoint/2010/main" val="652062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a:t>
            </a:r>
            <a:r>
              <a:rPr lang="en-IN" dirty="0" smtClean="0"/>
              <a:t>Line</a:t>
            </a:r>
            <a:endParaRPr lang="en-IN" dirty="0"/>
          </a:p>
        </p:txBody>
      </p:sp>
      <p:sp>
        <p:nvSpPr>
          <p:cNvPr id="3" name="Content Placeholder 2"/>
          <p:cNvSpPr>
            <a:spLocks noGrp="1"/>
          </p:cNvSpPr>
          <p:nvPr>
            <p:ph sz="half" idx="1"/>
          </p:nvPr>
        </p:nvSpPr>
        <p:spPr/>
        <p:txBody>
          <a:bodyPr/>
          <a:lstStyle/>
          <a:p>
            <a:r>
              <a:rPr lang="en-IN" b="1" dirty="0"/>
              <a:t>Positive Linear Relationship:</a:t>
            </a:r>
            <a:r>
              <a:rPr lang="en-IN" dirty="0"/>
              <a:t/>
            </a:r>
            <a:br>
              <a:rPr lang="en-IN" dirty="0"/>
            </a:br>
            <a:r>
              <a:rPr lang="en-IN" dirty="0"/>
              <a:t>If the dependent variable increases on the Y-axis and independent variable increases on X-axis, then such a relationship is termed as a Positive linear relationship.</a:t>
            </a:r>
          </a:p>
          <a:p>
            <a:endParaRPr lang="en-IN" dirty="0"/>
          </a:p>
        </p:txBody>
      </p:sp>
      <p:sp>
        <p:nvSpPr>
          <p:cNvPr id="4" name="Content Placeholder 3"/>
          <p:cNvSpPr>
            <a:spLocks noGrp="1"/>
          </p:cNvSpPr>
          <p:nvPr>
            <p:ph sz="half" idx="2"/>
          </p:nvPr>
        </p:nvSpPr>
        <p:spPr/>
        <p:txBody>
          <a:bodyPr/>
          <a:lstStyle/>
          <a:p>
            <a:r>
              <a:rPr lang="en-IN" b="1" dirty="0"/>
              <a:t>Negative Linear Relationship:</a:t>
            </a:r>
            <a:r>
              <a:rPr lang="en-IN" dirty="0"/>
              <a:t/>
            </a:r>
            <a:br>
              <a:rPr lang="en-IN" dirty="0"/>
            </a:br>
            <a:r>
              <a:rPr lang="en-IN" dirty="0"/>
              <a:t>If the dependent variable decreases on the Y-axis and independent variable increases on the X-axis, then such a relationship is called a negative linear relationship.</a:t>
            </a:r>
          </a:p>
          <a:p>
            <a:r>
              <a:rPr lang="en-IN" dirty="0"/>
              <a:t/>
            </a:r>
            <a:br>
              <a:rPr lang="en-IN" dirty="0"/>
            </a:b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823" y="4160947"/>
            <a:ext cx="3564617" cy="2466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Linear Regression in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622" y="4160946"/>
            <a:ext cx="3665491" cy="269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354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normAutofit/>
          </a:bodyPr>
          <a:lstStyle/>
          <a:p>
            <a:r>
              <a:rPr lang="en-IN" dirty="0"/>
              <a:t>Goal: find the best fit line that means the error between predicted values and actual values should be minimized. The best fit line will have the least error.</a:t>
            </a:r>
          </a:p>
          <a:p>
            <a:r>
              <a:rPr lang="en-US" dirty="0" smtClean="0"/>
              <a:t>Loss: Error </a:t>
            </a:r>
            <a:r>
              <a:rPr lang="en-US" dirty="0"/>
              <a:t>in our predicted value of </a:t>
            </a:r>
            <a:r>
              <a:rPr lang="en-US" b="1" dirty="0"/>
              <a:t>m</a:t>
            </a:r>
            <a:r>
              <a:rPr lang="en-US" dirty="0"/>
              <a:t> and </a:t>
            </a:r>
            <a:r>
              <a:rPr lang="en-US" b="1" dirty="0"/>
              <a:t>c</a:t>
            </a:r>
            <a:r>
              <a:rPr lang="en-US" dirty="0"/>
              <a:t>. Our goal is to minimize this error to obtain the most accurate value of </a:t>
            </a:r>
            <a:r>
              <a:rPr lang="en-US" b="1" dirty="0"/>
              <a:t>m</a:t>
            </a:r>
            <a:r>
              <a:rPr lang="en-US" dirty="0"/>
              <a:t> and </a:t>
            </a:r>
            <a:r>
              <a:rPr lang="en-US" b="1" dirty="0"/>
              <a:t>c</a:t>
            </a:r>
            <a:r>
              <a:rPr lang="en-US" dirty="0"/>
              <a:t>.</a:t>
            </a:r>
            <a:br>
              <a:rPr lang="en-US" dirty="0"/>
            </a:br>
            <a:r>
              <a:rPr lang="en-US" dirty="0"/>
              <a:t>We will use the Mean Squared Error function to calculate the loss. There are three steps in this function:</a:t>
            </a:r>
          </a:p>
          <a:p>
            <a:pPr marL="457200" indent="-457200">
              <a:buFont typeface="+mj-lt"/>
              <a:buAutoNum type="arabicPeriod"/>
            </a:pPr>
            <a:r>
              <a:rPr lang="en-US" dirty="0"/>
              <a:t>Find the difference between the actual y and predicted y value(y = mx + c), for a given x.</a:t>
            </a:r>
          </a:p>
          <a:p>
            <a:pPr marL="457200" indent="-457200">
              <a:buFont typeface="+mj-lt"/>
              <a:buAutoNum type="arabicPeriod"/>
            </a:pPr>
            <a:r>
              <a:rPr lang="en-US" dirty="0"/>
              <a:t>Square this difference.</a:t>
            </a:r>
          </a:p>
          <a:p>
            <a:pPr marL="457200" indent="-457200">
              <a:buFont typeface="+mj-lt"/>
              <a:buAutoNum type="arabicPeriod"/>
            </a:pPr>
            <a:r>
              <a:rPr lang="en-US" dirty="0"/>
              <a:t>Find the mean of the squares for every value in X.</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713" y="5522529"/>
            <a:ext cx="28575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710" y="5530411"/>
            <a:ext cx="38100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906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a:t>
            </a:r>
            <a:r>
              <a:rPr lang="en-IN" dirty="0" smtClean="0"/>
              <a:t>descent Algorithm</a:t>
            </a:r>
            <a:endParaRPr lang="en-US" dirty="0"/>
          </a:p>
        </p:txBody>
      </p:sp>
      <p:sp>
        <p:nvSpPr>
          <p:cNvPr id="3" name="Content Placeholder 2"/>
          <p:cNvSpPr>
            <a:spLocks noGrp="1"/>
          </p:cNvSpPr>
          <p:nvPr>
            <p:ph idx="1"/>
          </p:nvPr>
        </p:nvSpPr>
        <p:spPr/>
        <p:txBody>
          <a:bodyPr/>
          <a:lstStyle/>
          <a:p>
            <a:r>
              <a:rPr lang="en-US" dirty="0"/>
              <a:t>Gradient descent is an iterative optimization algorithm to find the minimum of a function. Here that function is our Loss Function.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047" y="2965800"/>
            <a:ext cx="5486947" cy="364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22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try applying gradient descent to </a:t>
                </a:r>
                <a:r>
                  <a:rPr lang="en-US" b="1" dirty="0" smtClean="0"/>
                  <a:t>m(a1)</a:t>
                </a:r>
                <a:r>
                  <a:rPr lang="en-US" dirty="0"/>
                  <a:t> and </a:t>
                </a:r>
                <a:r>
                  <a:rPr lang="en-US" b="1" dirty="0" smtClean="0"/>
                  <a:t>c(a0)</a:t>
                </a:r>
                <a:r>
                  <a:rPr lang="en-US" dirty="0"/>
                  <a:t> and approach it step by step</a:t>
                </a:r>
                <a:r>
                  <a:rPr lang="en-US" dirty="0" smtClean="0"/>
                  <a:t>:</a:t>
                </a:r>
              </a:p>
              <a:p>
                <a:r>
                  <a:rPr lang="en-US" dirty="0" smtClean="0"/>
                  <a:t>1. Initially let a0 </a:t>
                </a:r>
                <a:r>
                  <a:rPr lang="en-US" dirty="0"/>
                  <a:t>= 0 and </a:t>
                </a:r>
                <a:r>
                  <a:rPr lang="en-US" dirty="0" smtClean="0"/>
                  <a:t>a1 </a:t>
                </a:r>
                <a:r>
                  <a:rPr lang="en-US" dirty="0"/>
                  <a:t>= 0. Let </a:t>
                </a:r>
                <a14:m>
                  <m:oMath xmlns:m="http://schemas.openxmlformats.org/officeDocument/2006/math">
                    <m:r>
                      <a:rPr lang="en-US" i="1" smtClean="0">
                        <a:latin typeface="Cambria Math"/>
                        <a:ea typeface="Cambria Math"/>
                      </a:rPr>
                      <m:t>𝛼</m:t>
                    </m:r>
                  </m:oMath>
                </a14:m>
                <a:r>
                  <a:rPr lang="en-US" dirty="0" smtClean="0"/>
                  <a:t> </a:t>
                </a:r>
                <a:r>
                  <a:rPr lang="en-US" dirty="0"/>
                  <a:t>be our learning rate. This controls how much the </a:t>
                </a:r>
                <a:r>
                  <a:rPr lang="en-US" dirty="0" smtClean="0"/>
                  <a:t>values </a:t>
                </a:r>
                <a:r>
                  <a:rPr lang="en-US" dirty="0"/>
                  <a:t>of </a:t>
                </a:r>
                <a:r>
                  <a:rPr lang="en-US" dirty="0" smtClean="0"/>
                  <a:t>a0 and </a:t>
                </a:r>
                <a:r>
                  <a:rPr lang="en-US" b="1" dirty="0" smtClean="0"/>
                  <a:t>a1</a:t>
                </a:r>
                <a:r>
                  <a:rPr lang="en-US" dirty="0"/>
                  <a:t> </a:t>
                </a:r>
                <a:r>
                  <a:rPr lang="en-US" dirty="0" smtClean="0"/>
                  <a:t>change </a:t>
                </a:r>
                <a:r>
                  <a:rPr lang="en-US" dirty="0"/>
                  <a:t>with each step. </a:t>
                </a:r>
                <a14:m>
                  <m:oMath xmlns:m="http://schemas.openxmlformats.org/officeDocument/2006/math">
                    <m:r>
                      <a:rPr lang="en-US" i="1">
                        <a:latin typeface="Cambria Math"/>
                        <a:ea typeface="Cambria Math"/>
                      </a:rPr>
                      <m:t>𝛼</m:t>
                    </m:r>
                  </m:oMath>
                </a14:m>
                <a:r>
                  <a:rPr lang="en-US" dirty="0"/>
                  <a:t> could be a small value like 0.0001 for good accuracy.</a:t>
                </a:r>
              </a:p>
              <a:p>
                <a:r>
                  <a:rPr lang="en-US" dirty="0" smtClean="0"/>
                  <a:t>2. Calculate </a:t>
                </a:r>
                <a:r>
                  <a:rPr lang="en-US" dirty="0"/>
                  <a:t>the partial derivative of the loss function with respect to </a:t>
                </a:r>
                <a:r>
                  <a:rPr lang="en-US" dirty="0" smtClean="0"/>
                  <a:t>a0 and a1</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13" t="-1667" r="-1755"/>
                </a:stretch>
              </a:blipFill>
            </p:spPr>
            <p:txBody>
              <a:bodyPr/>
              <a:lstStyle/>
              <a:p>
                <a:r>
                  <a:rPr lang="en-US">
                    <a:noFill/>
                  </a:rPr>
                  <a:t> </a:t>
                </a:r>
              </a:p>
            </p:txBody>
          </p:sp>
        </mc:Fallback>
      </mc:AlternateContent>
      <p:pic>
        <p:nvPicPr>
          <p:cNvPr id="4" name="Picture 2" descr="https://miro.medium.com/max/1138/1*D4Q7zeRBmZ3z1CbD37CI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992" y="4372341"/>
            <a:ext cx="4792717" cy="23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904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4839</TotalTime>
  <Words>1438</Words>
  <Application>Microsoft Office PowerPoint</Application>
  <PresentationFormat>Custom</PresentationFormat>
  <Paragraphs>335</Paragraphs>
  <Slides>49</Slides>
  <Notes>1</Notes>
  <HiddenSlides>1</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Integral</vt:lpstr>
      <vt:lpstr>Linear Regression DR.Bhakti Palkar</vt:lpstr>
      <vt:lpstr>What is LInear regression?</vt:lpstr>
      <vt:lpstr>Linear regression</vt:lpstr>
      <vt:lpstr>Linear regression</vt:lpstr>
      <vt:lpstr>Types of linear regression</vt:lpstr>
      <vt:lpstr>Linear Regression Line</vt:lpstr>
      <vt:lpstr>COST function</vt:lpstr>
      <vt:lpstr>Gradient descent Algorithm</vt:lpstr>
      <vt:lpstr>Gradient descent Algorithm</vt:lpstr>
      <vt:lpstr>Gradient descent Algorithm</vt:lpstr>
      <vt:lpstr>Gradient descent Algorithm</vt:lpstr>
      <vt:lpstr>The values of m and c are updated at each iteration to get the optimal solution</vt:lpstr>
      <vt:lpstr>Goodness of fit</vt:lpstr>
      <vt:lpstr>Example</vt:lpstr>
      <vt:lpstr>PowerPoint Presentation</vt:lpstr>
      <vt:lpstr>PowerPoint Presentation</vt:lpstr>
      <vt:lpstr>Example</vt:lpstr>
      <vt:lpstr>Mean square error</vt:lpstr>
      <vt:lpstr>Mean square error</vt:lpstr>
      <vt:lpstr>Mean square error</vt:lpstr>
      <vt:lpstr>Goodness of fit-R2</vt:lpstr>
      <vt:lpstr>Goodness of fit</vt:lpstr>
      <vt:lpstr>Goodness of fit</vt:lpstr>
      <vt:lpstr>Goodness of fit</vt:lpstr>
      <vt:lpstr>Multivariate Linear Regression</vt:lpstr>
      <vt:lpstr>Multivariate Linear Regression </vt:lpstr>
      <vt:lpstr>Multivariate Linear RegressionRegression</vt:lpstr>
      <vt:lpstr>Multivariate Linear Regression </vt:lpstr>
      <vt:lpstr>Multivariate Linear Regression </vt:lpstr>
      <vt:lpstr>Cost Function and Gradient Descent for Multivariate linear regression</vt:lpstr>
      <vt:lpstr>Gradient Descent</vt:lpstr>
      <vt:lpstr>Gradient Descent</vt:lpstr>
      <vt:lpstr>Practical Ideas for making Gradient Descent work well</vt:lpstr>
      <vt:lpstr>Practical Ideas for making Gradient Descent work well</vt:lpstr>
      <vt:lpstr>Practical Ideas for making Gradient Descent work well</vt:lpstr>
      <vt:lpstr>Steps</vt:lpstr>
      <vt:lpstr>Model Interpretation</vt:lpstr>
      <vt:lpstr>Regularization</vt:lpstr>
      <vt:lpstr>Problem of under-fitting and over-fitting</vt:lpstr>
      <vt:lpstr>Regularisation in ML</vt:lpstr>
      <vt:lpstr>Ridge Regularization</vt:lpstr>
      <vt:lpstr>Ridge Regularization</vt:lpstr>
      <vt:lpstr>Ridge Regularization</vt:lpstr>
      <vt:lpstr>Lasso Regression </vt:lpstr>
      <vt:lpstr>PowerPoint Presentation</vt:lpstr>
      <vt:lpstr>Probelm</vt:lpstr>
      <vt:lpstr>Solution: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Admin</cp:lastModifiedBy>
  <cp:revision>237</cp:revision>
  <cp:lastPrinted>2024-04-02T11:14:36Z</cp:lastPrinted>
  <dcterms:created xsi:type="dcterms:W3CDTF">2021-03-06T07:12:46Z</dcterms:created>
  <dcterms:modified xsi:type="dcterms:W3CDTF">2024-09-30T09:50:48Z</dcterms:modified>
</cp:coreProperties>
</file>